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20"/>
  </p:handoutMasterIdLst>
  <p:sldIdLst>
    <p:sldId id="256" r:id="rId5"/>
    <p:sldId id="867" r:id="rId6"/>
    <p:sldId id="871" r:id="rId7"/>
    <p:sldId id="884" r:id="rId8"/>
    <p:sldId id="883" r:id="rId9"/>
    <p:sldId id="885" r:id="rId10"/>
    <p:sldId id="886" r:id="rId11"/>
    <p:sldId id="887" r:id="rId12"/>
    <p:sldId id="888" r:id="rId13"/>
    <p:sldId id="890" r:id="rId14"/>
    <p:sldId id="889" r:id="rId15"/>
    <p:sldId id="892" r:id="rId16"/>
    <p:sldId id="893" r:id="rId17"/>
    <p:sldId id="894" r:id="rId18"/>
    <p:sldId id="895" r:id="rId1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autoAdjust="0"/>
  </p:normalViewPr>
  <p:slideViewPr>
    <p:cSldViewPr snapToGrid="0" showGuides="1">
      <p:cViewPr varScale="1">
        <p:scale>
          <a:sx n="77" d="100"/>
          <a:sy n="77" d="100"/>
        </p:scale>
        <p:origin x="252"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8076E8-35F8-474F-829B-3F034CFBE746}" type="doc">
      <dgm:prSet loTypeId="urn:microsoft.com/office/officeart/2009/3/layout/CircleRelationship" loCatId="relationship" qsTypeId="urn:microsoft.com/office/officeart/2005/8/quickstyle/3d3" qsCatId="3D" csTypeId="urn:microsoft.com/office/officeart/2005/8/colors/accent1_2" csCatId="accent1" phldr="1"/>
      <dgm:spPr/>
      <dgm:t>
        <a:bodyPr/>
        <a:lstStyle/>
        <a:p>
          <a:endParaRPr lang="da-DK"/>
        </a:p>
      </dgm:t>
    </dgm:pt>
    <dgm:pt modelId="{5910B396-6D3A-436D-8359-13A6E4A50162}">
      <dgm:prSet phldrT="[Tekst]" custT="1"/>
      <dgm:spPr/>
      <dgm:t>
        <a:bodyPr/>
        <a:lstStyle/>
        <a:p>
          <a:r>
            <a:rPr lang="da-DK" sz="2800" b="1" dirty="0"/>
            <a:t>Projekt</a:t>
          </a:r>
        </a:p>
      </dgm:t>
    </dgm:pt>
    <dgm:pt modelId="{4C225CB0-376E-47B2-BB12-333D1AE30394}" type="parTrans" cxnId="{C6FABB6B-204D-48AC-9753-A9C3FC5E09F9}">
      <dgm:prSet/>
      <dgm:spPr/>
      <dgm:t>
        <a:bodyPr/>
        <a:lstStyle/>
        <a:p>
          <a:endParaRPr lang="da-DK"/>
        </a:p>
      </dgm:t>
    </dgm:pt>
    <dgm:pt modelId="{7B6A5701-BD13-41C8-B359-AF053BE884C4}" type="sibTrans" cxnId="{C6FABB6B-204D-48AC-9753-A9C3FC5E09F9}">
      <dgm:prSet/>
      <dgm:spPr/>
      <dgm:t>
        <a:bodyPr/>
        <a:lstStyle/>
        <a:p>
          <a:endParaRPr lang="da-DK"/>
        </a:p>
      </dgm:t>
    </dgm:pt>
    <dgm:pt modelId="{C0623A5C-BC3A-4B3B-8896-2FECCC6EAE50}">
      <dgm:prSet phldrT="[Tekst]" custT="1"/>
      <dgm:spPr/>
      <dgm:t>
        <a:bodyPr/>
        <a:lstStyle/>
        <a:p>
          <a:r>
            <a:rPr lang="da-DK" sz="1800" b="1" dirty="0"/>
            <a:t>Bygherre (Bek. 117)</a:t>
          </a:r>
        </a:p>
      </dgm:t>
    </dgm:pt>
    <dgm:pt modelId="{8E3DD833-0BF8-4B89-87FF-2DEFA20ABD8F}" type="parTrans" cxnId="{7572297E-D217-44E9-BD28-2582BC332081}">
      <dgm:prSet/>
      <dgm:spPr/>
      <dgm:t>
        <a:bodyPr/>
        <a:lstStyle/>
        <a:p>
          <a:endParaRPr lang="da-DK"/>
        </a:p>
      </dgm:t>
    </dgm:pt>
    <dgm:pt modelId="{EBF4CFFC-0EE0-45AC-98EC-B0AE0F5087D5}" type="sibTrans" cxnId="{7572297E-D217-44E9-BD28-2582BC332081}">
      <dgm:prSet/>
      <dgm:spPr/>
      <dgm:t>
        <a:bodyPr/>
        <a:lstStyle/>
        <a:p>
          <a:endParaRPr lang="da-DK"/>
        </a:p>
      </dgm:t>
    </dgm:pt>
    <dgm:pt modelId="{73CC668E-C7A4-4043-9300-DD5680885919}">
      <dgm:prSet phldrT="[Tekst]" custT="1"/>
      <dgm:spPr/>
      <dgm:t>
        <a:bodyPr/>
        <a:lstStyle/>
        <a:p>
          <a:r>
            <a:rPr lang="da-DK" sz="1800" b="1" dirty="0"/>
            <a:t>Projekterende  (Bek. 110)</a:t>
          </a:r>
        </a:p>
      </dgm:t>
    </dgm:pt>
    <dgm:pt modelId="{E54C652C-9061-48F6-81CB-BA9543739338}" type="parTrans" cxnId="{8CB6234D-8732-4592-94AC-E92840EBE431}">
      <dgm:prSet/>
      <dgm:spPr/>
      <dgm:t>
        <a:bodyPr/>
        <a:lstStyle/>
        <a:p>
          <a:endParaRPr lang="da-DK"/>
        </a:p>
      </dgm:t>
    </dgm:pt>
    <dgm:pt modelId="{6D7B8E23-6A93-4DFF-80D3-90A89A8F19F2}" type="sibTrans" cxnId="{8CB6234D-8732-4592-94AC-E92840EBE431}">
      <dgm:prSet/>
      <dgm:spPr/>
      <dgm:t>
        <a:bodyPr/>
        <a:lstStyle/>
        <a:p>
          <a:endParaRPr lang="da-DK"/>
        </a:p>
      </dgm:t>
    </dgm:pt>
    <dgm:pt modelId="{F7BE8C54-18E9-40C3-9B50-33012FE981BF}">
      <dgm:prSet phldrT="[Tekst]" custT="1"/>
      <dgm:spPr/>
      <dgm:t>
        <a:bodyPr/>
        <a:lstStyle/>
        <a:p>
          <a:r>
            <a:rPr lang="da-DK" sz="1800" b="1" dirty="0"/>
            <a:t>Entreprenør (Bek. 2107)</a:t>
          </a:r>
        </a:p>
      </dgm:t>
    </dgm:pt>
    <dgm:pt modelId="{A8BA6543-32C5-4851-805E-28735E27201D}" type="parTrans" cxnId="{0164AF0A-9014-4BE8-9EE5-9A9687B4323A}">
      <dgm:prSet/>
      <dgm:spPr/>
      <dgm:t>
        <a:bodyPr/>
        <a:lstStyle/>
        <a:p>
          <a:endParaRPr lang="da-DK"/>
        </a:p>
      </dgm:t>
    </dgm:pt>
    <dgm:pt modelId="{FD2975D9-F933-4C37-A11C-0EFAC415F6AB}" type="sibTrans" cxnId="{0164AF0A-9014-4BE8-9EE5-9A9687B4323A}">
      <dgm:prSet/>
      <dgm:spPr/>
      <dgm:t>
        <a:bodyPr/>
        <a:lstStyle/>
        <a:p>
          <a:endParaRPr lang="da-DK"/>
        </a:p>
      </dgm:t>
    </dgm:pt>
    <dgm:pt modelId="{720D743E-74F2-4DAA-ABB5-36352565C8A6}" type="pres">
      <dgm:prSet presAssocID="{578076E8-35F8-474F-829B-3F034CFBE746}" presName="Name0" presStyleCnt="0">
        <dgm:presLayoutVars>
          <dgm:chMax val="1"/>
          <dgm:chPref val="1"/>
        </dgm:presLayoutVars>
      </dgm:prSet>
      <dgm:spPr/>
    </dgm:pt>
    <dgm:pt modelId="{8A28B320-BAE6-4DCD-863D-B3189763E235}" type="pres">
      <dgm:prSet presAssocID="{5910B396-6D3A-436D-8359-13A6E4A50162}" presName="Parent" presStyleLbl="node0" presStyleIdx="0" presStyleCnt="1">
        <dgm:presLayoutVars>
          <dgm:chMax val="5"/>
          <dgm:chPref val="5"/>
        </dgm:presLayoutVars>
      </dgm:prSet>
      <dgm:spPr/>
    </dgm:pt>
    <dgm:pt modelId="{765EA1D3-D242-408B-A289-11643305977B}" type="pres">
      <dgm:prSet presAssocID="{5910B396-6D3A-436D-8359-13A6E4A50162}" presName="Accent1" presStyleLbl="node1" presStyleIdx="0" presStyleCnt="15"/>
      <dgm:spPr/>
    </dgm:pt>
    <dgm:pt modelId="{37DC45F6-BAFF-4183-825F-A2DDB265A909}" type="pres">
      <dgm:prSet presAssocID="{5910B396-6D3A-436D-8359-13A6E4A50162}" presName="Accent2" presStyleLbl="node1" presStyleIdx="1" presStyleCnt="15"/>
      <dgm:spPr/>
    </dgm:pt>
    <dgm:pt modelId="{2DA933B2-366C-4C50-8B9F-2355862EC221}" type="pres">
      <dgm:prSet presAssocID="{5910B396-6D3A-436D-8359-13A6E4A50162}" presName="Accent3" presStyleLbl="node1" presStyleIdx="2" presStyleCnt="15" custLinFactY="4103" custLinFactNeighborX="65840" custLinFactNeighborY="100000"/>
      <dgm:spPr/>
    </dgm:pt>
    <dgm:pt modelId="{A3A781CB-9D64-4A53-957A-D6CC3ABEBDBB}" type="pres">
      <dgm:prSet presAssocID="{5910B396-6D3A-436D-8359-13A6E4A50162}" presName="Accent4" presStyleLbl="node1" presStyleIdx="3" presStyleCnt="15"/>
      <dgm:spPr/>
    </dgm:pt>
    <dgm:pt modelId="{E61B8CCA-1674-46C0-B677-0EE5F96EA749}" type="pres">
      <dgm:prSet presAssocID="{5910B396-6D3A-436D-8359-13A6E4A50162}" presName="Accent5" presStyleLbl="node1" presStyleIdx="4" presStyleCnt="15"/>
      <dgm:spPr/>
    </dgm:pt>
    <dgm:pt modelId="{21E79A22-319E-4CD4-97B5-0235F17473FE}" type="pres">
      <dgm:prSet presAssocID="{5910B396-6D3A-436D-8359-13A6E4A50162}" presName="Accent6" presStyleLbl="node1" presStyleIdx="5" presStyleCnt="15"/>
      <dgm:spPr/>
    </dgm:pt>
    <dgm:pt modelId="{65B894F0-0514-421B-9D6C-E9FE5EBF7AA9}" type="pres">
      <dgm:prSet presAssocID="{C0623A5C-BC3A-4B3B-8896-2FECCC6EAE50}" presName="Child1" presStyleLbl="node1" presStyleIdx="6" presStyleCnt="15" custScaleX="120156" custScaleY="111154">
        <dgm:presLayoutVars>
          <dgm:chMax val="0"/>
          <dgm:chPref val="0"/>
        </dgm:presLayoutVars>
      </dgm:prSet>
      <dgm:spPr/>
    </dgm:pt>
    <dgm:pt modelId="{273932EB-B4DF-4910-B9F2-1C0D40C5C668}" type="pres">
      <dgm:prSet presAssocID="{C0623A5C-BC3A-4B3B-8896-2FECCC6EAE50}" presName="Accent7" presStyleCnt="0"/>
      <dgm:spPr/>
    </dgm:pt>
    <dgm:pt modelId="{DCBF9735-E44C-49A9-9A3D-D4C9AAF0FA1D}" type="pres">
      <dgm:prSet presAssocID="{C0623A5C-BC3A-4B3B-8896-2FECCC6EAE50}" presName="AccentHold1" presStyleLbl="node1" presStyleIdx="7" presStyleCnt="15"/>
      <dgm:spPr/>
    </dgm:pt>
    <dgm:pt modelId="{E13FC7E5-D007-434E-8F3D-8B1F9367B14A}" type="pres">
      <dgm:prSet presAssocID="{C0623A5C-BC3A-4B3B-8896-2FECCC6EAE50}" presName="Accent8" presStyleCnt="0"/>
      <dgm:spPr/>
    </dgm:pt>
    <dgm:pt modelId="{D5B4C356-1CB1-46D7-A825-3AAF25EEA025}" type="pres">
      <dgm:prSet presAssocID="{C0623A5C-BC3A-4B3B-8896-2FECCC6EAE50}" presName="AccentHold2" presStyleLbl="node1" presStyleIdx="8" presStyleCnt="15"/>
      <dgm:spPr/>
    </dgm:pt>
    <dgm:pt modelId="{5213655F-E33A-43C0-8E10-F78590D8714B}" type="pres">
      <dgm:prSet presAssocID="{73CC668E-C7A4-4043-9300-DD5680885919}" presName="Child2" presStyleLbl="node1" presStyleIdx="9" presStyleCnt="15" custScaleX="154629" custScaleY="136243" custLinFactNeighborX="-33271" custLinFactNeighborY="517">
        <dgm:presLayoutVars>
          <dgm:chMax val="0"/>
          <dgm:chPref val="0"/>
        </dgm:presLayoutVars>
      </dgm:prSet>
      <dgm:spPr/>
    </dgm:pt>
    <dgm:pt modelId="{364C0CDC-195E-4D77-8AF9-19696074DD2D}" type="pres">
      <dgm:prSet presAssocID="{73CC668E-C7A4-4043-9300-DD5680885919}" presName="Accent9" presStyleCnt="0"/>
      <dgm:spPr/>
    </dgm:pt>
    <dgm:pt modelId="{91819FF2-9C00-474A-BAC1-FAD628D7827D}" type="pres">
      <dgm:prSet presAssocID="{73CC668E-C7A4-4043-9300-DD5680885919}" presName="AccentHold1" presStyleLbl="node1" presStyleIdx="10" presStyleCnt="15" custLinFactY="33961" custLinFactNeighborX="20756" custLinFactNeighborY="100000"/>
      <dgm:spPr/>
    </dgm:pt>
    <dgm:pt modelId="{99EE65E5-1F5C-4750-8739-804ADF75EF45}" type="pres">
      <dgm:prSet presAssocID="{73CC668E-C7A4-4043-9300-DD5680885919}" presName="Accent10" presStyleCnt="0"/>
      <dgm:spPr/>
    </dgm:pt>
    <dgm:pt modelId="{1F3CBE28-130D-4F24-900D-79CC9FCB3756}" type="pres">
      <dgm:prSet presAssocID="{73CC668E-C7A4-4043-9300-DD5680885919}" presName="AccentHold2" presStyleLbl="node1" presStyleIdx="11" presStyleCnt="15"/>
      <dgm:spPr/>
    </dgm:pt>
    <dgm:pt modelId="{00856D00-B3DA-4065-9EA6-93227CCE8CEF}" type="pres">
      <dgm:prSet presAssocID="{73CC668E-C7A4-4043-9300-DD5680885919}" presName="Accent11" presStyleCnt="0"/>
      <dgm:spPr/>
    </dgm:pt>
    <dgm:pt modelId="{B324692D-6B64-46FD-B240-D1EC2C24491B}" type="pres">
      <dgm:prSet presAssocID="{73CC668E-C7A4-4043-9300-DD5680885919}" presName="AccentHold3" presStyleLbl="node1" presStyleIdx="12" presStyleCnt="15"/>
      <dgm:spPr/>
    </dgm:pt>
    <dgm:pt modelId="{7CCFB6B5-975B-4C67-9AAD-24534A6019CE}" type="pres">
      <dgm:prSet presAssocID="{F7BE8C54-18E9-40C3-9B50-33012FE981BF}" presName="Child3" presStyleLbl="node1" presStyleIdx="13" presStyleCnt="15" custScaleX="139215" custScaleY="117986" custLinFactX="-16167" custLinFactNeighborX="-100000" custLinFactNeighborY="568">
        <dgm:presLayoutVars>
          <dgm:chMax val="0"/>
          <dgm:chPref val="0"/>
        </dgm:presLayoutVars>
      </dgm:prSet>
      <dgm:spPr/>
    </dgm:pt>
    <dgm:pt modelId="{06CE9E81-7B3C-499E-A304-49040D64304B}" type="pres">
      <dgm:prSet presAssocID="{F7BE8C54-18E9-40C3-9B50-33012FE981BF}" presName="Accent12" presStyleCnt="0"/>
      <dgm:spPr/>
    </dgm:pt>
    <dgm:pt modelId="{62C295C1-AA35-4F39-AE1C-93A380992415}" type="pres">
      <dgm:prSet presAssocID="{F7BE8C54-18E9-40C3-9B50-33012FE981BF}" presName="AccentHold1" presStyleLbl="node1" presStyleIdx="14" presStyleCnt="15"/>
      <dgm:spPr/>
    </dgm:pt>
  </dgm:ptLst>
  <dgm:cxnLst>
    <dgm:cxn modelId="{0164AF0A-9014-4BE8-9EE5-9A9687B4323A}" srcId="{5910B396-6D3A-436D-8359-13A6E4A50162}" destId="{F7BE8C54-18E9-40C3-9B50-33012FE981BF}" srcOrd="2" destOrd="0" parTransId="{A8BA6543-32C5-4851-805E-28735E27201D}" sibTransId="{FD2975D9-F933-4C37-A11C-0EFAC415F6AB}"/>
    <dgm:cxn modelId="{BC78751F-FEA7-466A-89C5-7244603427DD}" type="presOf" srcId="{C0623A5C-BC3A-4B3B-8896-2FECCC6EAE50}" destId="{65B894F0-0514-421B-9D6C-E9FE5EBF7AA9}" srcOrd="0" destOrd="0" presId="urn:microsoft.com/office/officeart/2009/3/layout/CircleRelationship"/>
    <dgm:cxn modelId="{0E39E926-977E-4307-B6E8-013E048CBCA0}" type="presOf" srcId="{5910B396-6D3A-436D-8359-13A6E4A50162}" destId="{8A28B320-BAE6-4DCD-863D-B3189763E235}" srcOrd="0" destOrd="0" presId="urn:microsoft.com/office/officeart/2009/3/layout/CircleRelationship"/>
    <dgm:cxn modelId="{C6FABB6B-204D-48AC-9753-A9C3FC5E09F9}" srcId="{578076E8-35F8-474F-829B-3F034CFBE746}" destId="{5910B396-6D3A-436D-8359-13A6E4A50162}" srcOrd="0" destOrd="0" parTransId="{4C225CB0-376E-47B2-BB12-333D1AE30394}" sibTransId="{7B6A5701-BD13-41C8-B359-AF053BE884C4}"/>
    <dgm:cxn modelId="{8CB6234D-8732-4592-94AC-E92840EBE431}" srcId="{5910B396-6D3A-436D-8359-13A6E4A50162}" destId="{73CC668E-C7A4-4043-9300-DD5680885919}" srcOrd="1" destOrd="0" parTransId="{E54C652C-9061-48F6-81CB-BA9543739338}" sibTransId="{6D7B8E23-6A93-4DFF-80D3-90A89A8F19F2}"/>
    <dgm:cxn modelId="{7572297E-D217-44E9-BD28-2582BC332081}" srcId="{5910B396-6D3A-436D-8359-13A6E4A50162}" destId="{C0623A5C-BC3A-4B3B-8896-2FECCC6EAE50}" srcOrd="0" destOrd="0" parTransId="{8E3DD833-0BF8-4B89-87FF-2DEFA20ABD8F}" sibTransId="{EBF4CFFC-0EE0-45AC-98EC-B0AE0F5087D5}"/>
    <dgm:cxn modelId="{97FF5695-342B-4581-B9E6-48DC48A1B74A}" type="presOf" srcId="{578076E8-35F8-474F-829B-3F034CFBE746}" destId="{720D743E-74F2-4DAA-ABB5-36352565C8A6}" srcOrd="0" destOrd="0" presId="urn:microsoft.com/office/officeart/2009/3/layout/CircleRelationship"/>
    <dgm:cxn modelId="{B170E8B9-EC14-422B-BD7C-7AA5A77AB308}" type="presOf" srcId="{F7BE8C54-18E9-40C3-9B50-33012FE981BF}" destId="{7CCFB6B5-975B-4C67-9AAD-24534A6019CE}" srcOrd="0" destOrd="0" presId="urn:microsoft.com/office/officeart/2009/3/layout/CircleRelationship"/>
    <dgm:cxn modelId="{FA16A1EB-1835-4FEC-98EB-56A9DC259FC2}" type="presOf" srcId="{73CC668E-C7A4-4043-9300-DD5680885919}" destId="{5213655F-E33A-43C0-8E10-F78590D8714B}" srcOrd="0" destOrd="0" presId="urn:microsoft.com/office/officeart/2009/3/layout/CircleRelationship"/>
    <dgm:cxn modelId="{DA5D7FFF-59E2-4355-9F01-84AE1778EEB5}" type="presParOf" srcId="{720D743E-74F2-4DAA-ABB5-36352565C8A6}" destId="{8A28B320-BAE6-4DCD-863D-B3189763E235}" srcOrd="0" destOrd="0" presId="urn:microsoft.com/office/officeart/2009/3/layout/CircleRelationship"/>
    <dgm:cxn modelId="{8AFE6C4B-448D-4B6A-BE69-2AA439B6AB9E}" type="presParOf" srcId="{720D743E-74F2-4DAA-ABB5-36352565C8A6}" destId="{765EA1D3-D242-408B-A289-11643305977B}" srcOrd="1" destOrd="0" presId="urn:microsoft.com/office/officeart/2009/3/layout/CircleRelationship"/>
    <dgm:cxn modelId="{E3DCE4A0-E107-4024-85D2-EFCE813E1176}" type="presParOf" srcId="{720D743E-74F2-4DAA-ABB5-36352565C8A6}" destId="{37DC45F6-BAFF-4183-825F-A2DDB265A909}" srcOrd="2" destOrd="0" presId="urn:microsoft.com/office/officeart/2009/3/layout/CircleRelationship"/>
    <dgm:cxn modelId="{D8120E97-532A-426F-B119-7378BCC647A4}" type="presParOf" srcId="{720D743E-74F2-4DAA-ABB5-36352565C8A6}" destId="{2DA933B2-366C-4C50-8B9F-2355862EC221}" srcOrd="3" destOrd="0" presId="urn:microsoft.com/office/officeart/2009/3/layout/CircleRelationship"/>
    <dgm:cxn modelId="{C7A8623A-572C-43CC-AAAB-F0E55632C637}" type="presParOf" srcId="{720D743E-74F2-4DAA-ABB5-36352565C8A6}" destId="{A3A781CB-9D64-4A53-957A-D6CC3ABEBDBB}" srcOrd="4" destOrd="0" presId="urn:microsoft.com/office/officeart/2009/3/layout/CircleRelationship"/>
    <dgm:cxn modelId="{9732F5A2-F36C-4DD6-9F2F-2FB5341C4795}" type="presParOf" srcId="{720D743E-74F2-4DAA-ABB5-36352565C8A6}" destId="{E61B8CCA-1674-46C0-B677-0EE5F96EA749}" srcOrd="5" destOrd="0" presId="urn:microsoft.com/office/officeart/2009/3/layout/CircleRelationship"/>
    <dgm:cxn modelId="{D3709E2D-AB30-4850-AE36-5C627E771357}" type="presParOf" srcId="{720D743E-74F2-4DAA-ABB5-36352565C8A6}" destId="{21E79A22-319E-4CD4-97B5-0235F17473FE}" srcOrd="6" destOrd="0" presId="urn:microsoft.com/office/officeart/2009/3/layout/CircleRelationship"/>
    <dgm:cxn modelId="{9CBB2C1E-B229-4A30-B074-0C264F6E2E3D}" type="presParOf" srcId="{720D743E-74F2-4DAA-ABB5-36352565C8A6}" destId="{65B894F0-0514-421B-9D6C-E9FE5EBF7AA9}" srcOrd="7" destOrd="0" presId="urn:microsoft.com/office/officeart/2009/3/layout/CircleRelationship"/>
    <dgm:cxn modelId="{0E879037-D806-438E-AF93-9677E5BFB2C1}" type="presParOf" srcId="{720D743E-74F2-4DAA-ABB5-36352565C8A6}" destId="{273932EB-B4DF-4910-B9F2-1C0D40C5C668}" srcOrd="8" destOrd="0" presId="urn:microsoft.com/office/officeart/2009/3/layout/CircleRelationship"/>
    <dgm:cxn modelId="{D1B57EB9-5C43-4218-AE38-567FA7B8B8A4}" type="presParOf" srcId="{273932EB-B4DF-4910-B9F2-1C0D40C5C668}" destId="{DCBF9735-E44C-49A9-9A3D-D4C9AAF0FA1D}" srcOrd="0" destOrd="0" presId="urn:microsoft.com/office/officeart/2009/3/layout/CircleRelationship"/>
    <dgm:cxn modelId="{5DF11C2A-52F0-4043-935A-223C1DADCE01}" type="presParOf" srcId="{720D743E-74F2-4DAA-ABB5-36352565C8A6}" destId="{E13FC7E5-D007-434E-8F3D-8B1F9367B14A}" srcOrd="9" destOrd="0" presId="urn:microsoft.com/office/officeart/2009/3/layout/CircleRelationship"/>
    <dgm:cxn modelId="{B1DC8CCE-4341-437F-A900-E82ACCCDD856}" type="presParOf" srcId="{E13FC7E5-D007-434E-8F3D-8B1F9367B14A}" destId="{D5B4C356-1CB1-46D7-A825-3AAF25EEA025}" srcOrd="0" destOrd="0" presId="urn:microsoft.com/office/officeart/2009/3/layout/CircleRelationship"/>
    <dgm:cxn modelId="{94D95606-47B0-4798-8477-13D257CABB13}" type="presParOf" srcId="{720D743E-74F2-4DAA-ABB5-36352565C8A6}" destId="{5213655F-E33A-43C0-8E10-F78590D8714B}" srcOrd="10" destOrd="0" presId="urn:microsoft.com/office/officeart/2009/3/layout/CircleRelationship"/>
    <dgm:cxn modelId="{B3011F9F-6801-4661-A2CC-DF23A6CFFC8A}" type="presParOf" srcId="{720D743E-74F2-4DAA-ABB5-36352565C8A6}" destId="{364C0CDC-195E-4D77-8AF9-19696074DD2D}" srcOrd="11" destOrd="0" presId="urn:microsoft.com/office/officeart/2009/3/layout/CircleRelationship"/>
    <dgm:cxn modelId="{E6B3460E-6FC8-4B11-B54B-D3ED463B674E}" type="presParOf" srcId="{364C0CDC-195E-4D77-8AF9-19696074DD2D}" destId="{91819FF2-9C00-474A-BAC1-FAD628D7827D}" srcOrd="0" destOrd="0" presId="urn:microsoft.com/office/officeart/2009/3/layout/CircleRelationship"/>
    <dgm:cxn modelId="{1D594AEE-24C7-4DE4-B5AB-57F9C466FF36}" type="presParOf" srcId="{720D743E-74F2-4DAA-ABB5-36352565C8A6}" destId="{99EE65E5-1F5C-4750-8739-804ADF75EF45}" srcOrd="12" destOrd="0" presId="urn:microsoft.com/office/officeart/2009/3/layout/CircleRelationship"/>
    <dgm:cxn modelId="{5BF344A2-BED0-43A1-9F84-54DBE486081D}" type="presParOf" srcId="{99EE65E5-1F5C-4750-8739-804ADF75EF45}" destId="{1F3CBE28-130D-4F24-900D-79CC9FCB3756}" srcOrd="0" destOrd="0" presId="urn:microsoft.com/office/officeart/2009/3/layout/CircleRelationship"/>
    <dgm:cxn modelId="{175A41A8-3845-4309-B9FC-F18D22BCA1E3}" type="presParOf" srcId="{720D743E-74F2-4DAA-ABB5-36352565C8A6}" destId="{00856D00-B3DA-4065-9EA6-93227CCE8CEF}" srcOrd="13" destOrd="0" presId="urn:microsoft.com/office/officeart/2009/3/layout/CircleRelationship"/>
    <dgm:cxn modelId="{F60B5CC1-58C3-4F53-ACEB-1475FDEA0ECA}" type="presParOf" srcId="{00856D00-B3DA-4065-9EA6-93227CCE8CEF}" destId="{B324692D-6B64-46FD-B240-D1EC2C24491B}" srcOrd="0" destOrd="0" presId="urn:microsoft.com/office/officeart/2009/3/layout/CircleRelationship"/>
    <dgm:cxn modelId="{28BE35B3-B015-4161-896D-033D3C52A27A}" type="presParOf" srcId="{720D743E-74F2-4DAA-ABB5-36352565C8A6}" destId="{7CCFB6B5-975B-4C67-9AAD-24534A6019CE}" srcOrd="14" destOrd="0" presId="urn:microsoft.com/office/officeart/2009/3/layout/CircleRelationship"/>
    <dgm:cxn modelId="{365FDF08-C688-4D11-A9D3-42A031853A3E}" type="presParOf" srcId="{720D743E-74F2-4DAA-ABB5-36352565C8A6}" destId="{06CE9E81-7B3C-499E-A304-49040D64304B}" srcOrd="15" destOrd="0" presId="urn:microsoft.com/office/officeart/2009/3/layout/CircleRelationship"/>
    <dgm:cxn modelId="{69D6A018-8944-4711-9D15-89C68BC6BC08}" type="presParOf" srcId="{06CE9E81-7B3C-499E-A304-49040D64304B}" destId="{62C295C1-AA35-4F39-AE1C-93A380992415}"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8B320-BAE6-4DCD-863D-B3189763E235}">
      <dsp:nvSpPr>
        <dsp:cNvPr id="0" name=""/>
        <dsp:cNvSpPr/>
      </dsp:nvSpPr>
      <dsp:spPr>
        <a:xfrm>
          <a:off x="1237538" y="628048"/>
          <a:ext cx="3962400" cy="3962845"/>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a-DK" sz="2800" b="1" kern="1200" dirty="0"/>
            <a:t>Projekt</a:t>
          </a:r>
        </a:p>
      </dsp:txBody>
      <dsp:txXfrm>
        <a:off x="1817818" y="1208393"/>
        <a:ext cx="2801840" cy="2802155"/>
      </dsp:txXfrm>
    </dsp:sp>
    <dsp:sp modelId="{765EA1D3-D242-408B-A289-11643305977B}">
      <dsp:nvSpPr>
        <dsp:cNvPr id="0" name=""/>
        <dsp:cNvSpPr/>
      </dsp:nvSpPr>
      <dsp:spPr>
        <a:xfrm>
          <a:off x="3498748" y="447497"/>
          <a:ext cx="440537" cy="440727"/>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7DC45F6-BAFF-4183-825F-A2DDB265A909}">
      <dsp:nvSpPr>
        <dsp:cNvPr id="0" name=""/>
        <dsp:cNvSpPr/>
      </dsp:nvSpPr>
      <dsp:spPr>
        <a:xfrm>
          <a:off x="2455926" y="4296457"/>
          <a:ext cx="319430" cy="31943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DA933B2-366C-4C50-8B9F-2355862EC221}">
      <dsp:nvSpPr>
        <dsp:cNvPr id="0" name=""/>
        <dsp:cNvSpPr/>
      </dsp:nvSpPr>
      <dsp:spPr>
        <a:xfrm>
          <a:off x="5665471" y="2568875"/>
          <a:ext cx="319430" cy="31943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3A781CB-9D64-4A53-957A-D6CC3ABEBDBB}">
      <dsp:nvSpPr>
        <dsp:cNvPr id="0" name=""/>
        <dsp:cNvSpPr/>
      </dsp:nvSpPr>
      <dsp:spPr>
        <a:xfrm>
          <a:off x="3928719" y="4636262"/>
          <a:ext cx="440537" cy="440727"/>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61B8CCA-1674-46C0-B677-0EE5F96EA749}">
      <dsp:nvSpPr>
        <dsp:cNvPr id="0" name=""/>
        <dsp:cNvSpPr/>
      </dsp:nvSpPr>
      <dsp:spPr>
        <a:xfrm>
          <a:off x="2545334" y="1073868"/>
          <a:ext cx="319430" cy="31943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1E79A22-319E-4CD4-97B5-0235F17473FE}">
      <dsp:nvSpPr>
        <dsp:cNvPr id="0" name=""/>
        <dsp:cNvSpPr/>
      </dsp:nvSpPr>
      <dsp:spPr>
        <a:xfrm>
          <a:off x="1539900" y="2901128"/>
          <a:ext cx="319430" cy="31943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5B894F0-0514-421B-9D6C-E9FE5EBF7AA9}">
      <dsp:nvSpPr>
        <dsp:cNvPr id="0" name=""/>
        <dsp:cNvSpPr/>
      </dsp:nvSpPr>
      <dsp:spPr>
        <a:xfrm>
          <a:off x="-163521" y="1253481"/>
          <a:ext cx="1935676" cy="1790246"/>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b="1" kern="1200" dirty="0"/>
            <a:t>Bygherre (Bek. 117)</a:t>
          </a:r>
        </a:p>
      </dsp:txBody>
      <dsp:txXfrm>
        <a:off x="119952" y="1515656"/>
        <a:ext cx="1368730" cy="1265896"/>
      </dsp:txXfrm>
    </dsp:sp>
    <dsp:sp modelId="{DCBF9735-E44C-49A9-9A3D-D4C9AAF0FA1D}">
      <dsp:nvSpPr>
        <dsp:cNvPr id="0" name=""/>
        <dsp:cNvSpPr/>
      </dsp:nvSpPr>
      <dsp:spPr>
        <a:xfrm>
          <a:off x="3053334" y="1087756"/>
          <a:ext cx="440537" cy="440727"/>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5B4C356-1CB1-46D7-A825-3AAF25EEA025}">
      <dsp:nvSpPr>
        <dsp:cNvPr id="0" name=""/>
        <dsp:cNvSpPr/>
      </dsp:nvSpPr>
      <dsp:spPr>
        <a:xfrm>
          <a:off x="150825" y="3426113"/>
          <a:ext cx="796544" cy="79673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213655F-E33A-43C0-8E10-F78590D8714B}">
      <dsp:nvSpPr>
        <dsp:cNvPr id="0" name=""/>
        <dsp:cNvSpPr/>
      </dsp:nvSpPr>
      <dsp:spPr>
        <a:xfrm>
          <a:off x="4631137" y="301918"/>
          <a:ext cx="2491026" cy="219433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b="1" kern="1200" dirty="0"/>
            <a:t>Projekterende  (Bek. 110)</a:t>
          </a:r>
        </a:p>
      </dsp:txBody>
      <dsp:txXfrm>
        <a:off x="4995939" y="623270"/>
        <a:ext cx="1761422" cy="1551626"/>
      </dsp:txXfrm>
    </dsp:sp>
    <dsp:sp modelId="{91819FF2-9C00-474A-BAC1-FAD628D7827D}">
      <dsp:nvSpPr>
        <dsp:cNvPr id="0" name=""/>
        <dsp:cNvSpPr/>
      </dsp:nvSpPr>
      <dsp:spPr>
        <a:xfrm>
          <a:off x="4979261" y="2287864"/>
          <a:ext cx="440537" cy="440727"/>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F3CBE28-130D-4F24-900D-79CC9FCB3756}">
      <dsp:nvSpPr>
        <dsp:cNvPr id="0" name=""/>
        <dsp:cNvSpPr/>
      </dsp:nvSpPr>
      <dsp:spPr>
        <a:xfrm>
          <a:off x="-152349" y="4374233"/>
          <a:ext cx="319430" cy="31943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324692D-6B64-46FD-B240-D1EC2C24491B}">
      <dsp:nvSpPr>
        <dsp:cNvPr id="0" name=""/>
        <dsp:cNvSpPr/>
      </dsp:nvSpPr>
      <dsp:spPr>
        <a:xfrm>
          <a:off x="3030575" y="3919617"/>
          <a:ext cx="319430" cy="31943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CCFB6B5-975B-4C67-9AAD-24534A6019CE}">
      <dsp:nvSpPr>
        <dsp:cNvPr id="0" name=""/>
        <dsp:cNvSpPr/>
      </dsp:nvSpPr>
      <dsp:spPr>
        <a:xfrm>
          <a:off x="4177395" y="3233940"/>
          <a:ext cx="2242711" cy="1900283"/>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b="1" kern="1200" dirty="0"/>
            <a:t>Entreprenør (Bek. 2107)</a:t>
          </a:r>
        </a:p>
      </dsp:txBody>
      <dsp:txXfrm>
        <a:off x="4505832" y="3512230"/>
        <a:ext cx="1585837" cy="1343703"/>
      </dsp:txXfrm>
    </dsp:sp>
    <dsp:sp modelId="{62C295C1-AA35-4F39-AE1C-93A380992415}">
      <dsp:nvSpPr>
        <dsp:cNvPr id="0" name=""/>
        <dsp:cNvSpPr/>
      </dsp:nvSpPr>
      <dsp:spPr>
        <a:xfrm>
          <a:off x="5910326" y="3313153"/>
          <a:ext cx="319430" cy="31943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63687BE-E0FD-6148-80CD-BD7B4B1E92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A8E31E33-4A29-CBA7-7112-8FD018AD8B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120F88-8DD4-4125-AC5B-C528B80746FC}" type="datetimeFigureOut">
              <a:rPr lang="da-DK" smtClean="0"/>
              <a:t>22-11-2024</a:t>
            </a:fld>
            <a:endParaRPr lang="da-DK"/>
          </a:p>
        </p:txBody>
      </p:sp>
      <p:sp>
        <p:nvSpPr>
          <p:cNvPr id="4" name="Pladsholder til sidefod 3">
            <a:extLst>
              <a:ext uri="{FF2B5EF4-FFF2-40B4-BE49-F238E27FC236}">
                <a16:creationId xmlns:a16="http://schemas.microsoft.com/office/drawing/2014/main" id="{E7942CED-6688-078E-4F24-D90B2A2BBA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B7979384-7051-72CD-A1C5-898262C371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49F800-EAB2-47F2-9769-04870CCDD5C9}" type="slidenum">
              <a:rPr lang="da-DK" smtClean="0"/>
              <a:t>‹nr.›</a:t>
            </a:fld>
            <a:endParaRPr lang="da-DK"/>
          </a:p>
        </p:txBody>
      </p:sp>
    </p:spTree>
    <p:extLst>
      <p:ext uri="{BB962C8B-B14F-4D97-AF65-F5344CB8AC3E}">
        <p14:creationId xmlns:p14="http://schemas.microsoft.com/office/powerpoint/2010/main" val="288873730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1 - evt. m/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596430E8-6FBB-7A72-CB4F-93859253E3D9}"/>
              </a:ext>
            </a:extLst>
          </p:cNvPr>
          <p:cNvPicPr>
            <a:picLocks noChangeAspect="1"/>
          </p:cNvPicPr>
          <p:nvPr userDrawn="1"/>
        </p:nvPicPr>
        <p:blipFill>
          <a:blip r:embed="rId2">
            <a:extLst>
              <a:ext uri="{28A0092B-C50C-407E-A947-70E740481C1C}">
                <a14:useLocalDpi xmlns:a14="http://schemas.microsoft.com/office/drawing/2010/main" val="0"/>
              </a:ext>
            </a:extLst>
          </a:blip>
          <a:srcRect t="11734" b="11734"/>
          <a:stretch>
            <a:fillRect/>
          </a:stretch>
        </p:blipFill>
        <p:spPr bwMode="auto">
          <a:xfrm>
            <a:off x="-14285" y="3019692"/>
            <a:ext cx="12215813" cy="400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ladsholder til billede 3">
            <a:extLst>
              <a:ext uri="{FF2B5EF4-FFF2-40B4-BE49-F238E27FC236}">
                <a16:creationId xmlns:a16="http://schemas.microsoft.com/office/drawing/2014/main" id="{53436481-4334-3B80-212A-FEF8F0CF4E2E}"/>
              </a:ext>
            </a:extLst>
          </p:cNvPr>
          <p:cNvSpPr>
            <a:spLocks noGrp="1"/>
          </p:cNvSpPr>
          <p:nvPr>
            <p:ph type="pic" sz="quarter" idx="11" hasCustomPrompt="1"/>
          </p:nvPr>
        </p:nvSpPr>
        <p:spPr>
          <a:xfrm>
            <a:off x="-14284" y="3019692"/>
            <a:ext cx="12215813" cy="4009708"/>
          </a:xfrm>
        </p:spPr>
        <p:txBody>
          <a:bodyPr tIns="972000"/>
          <a:lstStyle>
            <a:lvl1pPr marL="0" indent="0" algn="ctr">
              <a:buNone/>
              <a:defRPr sz="2400">
                <a:solidFill>
                  <a:schemeClr val="bg1"/>
                </a:solidFill>
              </a:defRPr>
            </a:lvl1pPr>
          </a:lstStyle>
          <a:p>
            <a:pPr marL="0" marR="0" lvl="0" indent="0" algn="ctr" defTabSz="914400" rtl="0" eaLnBrk="1" fontAlgn="base" latinLnBrk="0" hangingPunct="1">
              <a:lnSpc>
                <a:spcPct val="100000"/>
              </a:lnSpc>
              <a:spcBef>
                <a:spcPts val="599"/>
              </a:spcBef>
              <a:spcAft>
                <a:spcPts val="599"/>
              </a:spcAft>
              <a:buClrTx/>
              <a:buSzPct val="100000"/>
              <a:buFont typeface="Arial" panose="020B0604020202020204" pitchFamily="34" charset="0"/>
              <a:buNone/>
              <a:tabLst/>
              <a:defRPr/>
            </a:pPr>
            <a:r>
              <a:rPr lang="da-DK" noProof="0" dirty="0"/>
              <a:t>📸 </a:t>
            </a:r>
            <a:br>
              <a:rPr lang="da-DK" noProof="0" dirty="0"/>
            </a:br>
            <a:r>
              <a:rPr lang="da-DK" noProof="0" dirty="0"/>
              <a:t>1. Klik på kameraet for at markere pladsholderen      .   </a:t>
            </a:r>
            <a:br>
              <a:rPr lang="da-DK" noProof="0" dirty="0"/>
            </a:br>
            <a:r>
              <a:rPr lang="da-DK" noProof="0" dirty="0"/>
              <a:t>2. Vælg et billede fra </a:t>
            </a:r>
            <a:r>
              <a:rPr lang="da-DK" noProof="0" dirty="0" err="1"/>
              <a:t>Skyfish</a:t>
            </a:r>
            <a:r>
              <a:rPr lang="da-DK" noProof="0" dirty="0"/>
              <a:t> i Templafy opgaveruden </a:t>
            </a:r>
            <a:br>
              <a:rPr lang="da-DK" noProof="0" dirty="0"/>
            </a:br>
            <a:r>
              <a:rPr lang="da-DK" noProof="0" dirty="0"/>
              <a:t>               ELLER slet pladsholderen for at bevare den blå baggrund</a:t>
            </a:r>
          </a:p>
        </p:txBody>
      </p:sp>
      <p:sp>
        <p:nvSpPr>
          <p:cNvPr id="12" name="Title 1"/>
          <p:cNvSpPr>
            <a:spLocks noGrp="1"/>
          </p:cNvSpPr>
          <p:nvPr>
            <p:ph type="ctrTitle" hasCustomPrompt="1"/>
          </p:nvPr>
        </p:nvSpPr>
        <p:spPr>
          <a:xfrm>
            <a:off x="342901" y="342900"/>
            <a:ext cx="11505484" cy="997868"/>
          </a:xfrm>
        </p:spPr>
        <p:txBody>
          <a:bodyPr anchor="ctr" anchorCtr="0"/>
          <a:lstStyle>
            <a:lvl1pPr>
              <a:lnSpc>
                <a:spcPct val="88000"/>
              </a:lnSpc>
              <a:defRPr sz="3700" b="1" spc="-100" baseline="0">
                <a:solidFill>
                  <a:schemeClr val="accent1"/>
                </a:solidFill>
                <a:latin typeface="+mj-lt"/>
              </a:defRPr>
            </a:lvl1pPr>
          </a:lstStyle>
          <a:p>
            <a:r>
              <a:rPr lang="da-DK" dirty="0"/>
              <a:t>Klik for at tilføje Titel </a:t>
            </a:r>
            <a:br>
              <a:rPr lang="da-DK" dirty="0"/>
            </a:br>
            <a:r>
              <a:rPr lang="da-DK" noProof="0" dirty="0"/>
              <a:t>–</a:t>
            </a:r>
            <a:r>
              <a:rPr lang="da-DK" dirty="0"/>
              <a:t> evt. 2 linjer </a:t>
            </a:r>
          </a:p>
        </p:txBody>
      </p:sp>
      <p:sp>
        <p:nvSpPr>
          <p:cNvPr id="8" name="Subtitle 2"/>
          <p:cNvSpPr>
            <a:spLocks noGrp="1"/>
          </p:cNvSpPr>
          <p:nvPr>
            <p:ph type="subTitle" idx="1" hasCustomPrompt="1"/>
          </p:nvPr>
        </p:nvSpPr>
        <p:spPr>
          <a:xfrm>
            <a:off x="342901" y="1484784"/>
            <a:ext cx="11505484" cy="640884"/>
          </a:xfrm>
        </p:spPr>
        <p:txBody>
          <a:bodyPr anchor="t" anchorCtr="0"/>
          <a:lstStyle>
            <a:lvl1pPr marL="0" indent="0" algn="l">
              <a:lnSpc>
                <a:spcPct val="98000"/>
              </a:lnSpc>
              <a:spcBef>
                <a:spcPts val="0"/>
              </a:spcBef>
              <a:spcAft>
                <a:spcPts val="0"/>
              </a:spcAft>
              <a:buNone/>
              <a:defRPr sz="2000" b="1"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Undertitel / Afsender / Dato / Arrangement</a:t>
            </a:r>
            <a:br>
              <a:rPr lang="da-DK" dirty="0"/>
            </a:br>
            <a:r>
              <a:rPr lang="da-DK" noProof="0" dirty="0"/>
              <a:t>–</a:t>
            </a:r>
            <a:r>
              <a:rPr lang="da-DK" dirty="0"/>
              <a:t> evt. 2 linjer</a:t>
            </a:r>
          </a:p>
        </p:txBody>
      </p: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343619" y="2533404"/>
            <a:ext cx="1404000" cy="339637"/>
          </a:xfrm>
          <a:prstGeom prst="rect">
            <a:avLst/>
          </a:prstGeom>
        </p:spPr>
      </p:pic>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8" y="2445509"/>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2" name="Slide Number Placeholder 8">
            <a:extLst>
              <a:ext uri="{FF2B5EF4-FFF2-40B4-BE49-F238E27FC236}">
                <a16:creationId xmlns:a16="http://schemas.microsoft.com/office/drawing/2014/main" id="{6EECF010-C80C-1E56-F39D-6BF24673EAF7}"/>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263704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 F - 2 spalter m/overskift">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5C02AA6-7368-27BB-4937-77A75CD38195}"/>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sp>
        <p:nvSpPr>
          <p:cNvPr id="20" name="Title Placeholder 1">
            <a:extLst>
              <a:ext uri="{FF2B5EF4-FFF2-40B4-BE49-F238E27FC236}">
                <a16:creationId xmlns:a16="http://schemas.microsoft.com/office/drawing/2014/main" id="{F9207D6E-246B-5816-E83D-D0C8E7F4F204}"/>
              </a:ext>
            </a:extLst>
          </p:cNvPr>
          <p:cNvSpPr>
            <a:spLocks noGrp="1" noChangeArrowheads="1"/>
          </p:cNvSpPr>
          <p:nvPr>
            <p:ph type="title" hasCustomPrompt="1"/>
          </p:nvPr>
        </p:nvSpPr>
        <p:spPr bwMode="auto">
          <a:xfrm>
            <a:off x="337088" y="816176"/>
            <a:ext cx="11511320"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337868" y="1980046"/>
            <a:ext cx="5579998" cy="456931"/>
          </a:xfrm>
        </p:spPr>
        <p:txBody>
          <a:bodyPr/>
          <a:lstStyle>
            <a:lvl1pPr marL="35963" indent="0">
              <a:lnSpc>
                <a:spcPct val="100000"/>
              </a:lnSpc>
              <a:buFontTx/>
              <a:buNone/>
              <a:defRPr lang="da-DK" sz="1999" b="1" dirty="0">
                <a:solidFill>
                  <a:schemeClr val="tx1"/>
                </a:solidFill>
                <a:latin typeface="+mn-lt"/>
                <a:ea typeface="+mn-ea"/>
                <a:cs typeface="Arial" pitchFamily="34" charset="0"/>
              </a:defRPr>
            </a:lvl1pPr>
            <a:lvl2pPr marL="647336" indent="0">
              <a:buNone/>
              <a:defRPr/>
            </a:lvl2pPr>
          </a:lstStyle>
          <a:p>
            <a:pPr lvl="0"/>
            <a:r>
              <a:rPr lang="en-US" dirty="0"/>
              <a:t>K</a:t>
            </a:r>
            <a:r>
              <a:rPr lang="da-DK" dirty="0"/>
              <a:t>lik for at tilføje Beskrivelse</a:t>
            </a:r>
          </a:p>
        </p:txBody>
      </p:sp>
      <p:sp>
        <p:nvSpPr>
          <p:cNvPr id="10" name="Content Placeholder 3">
            <a:extLst>
              <a:ext uri="{FF2B5EF4-FFF2-40B4-BE49-F238E27FC236}">
                <a16:creationId xmlns:a16="http://schemas.microsoft.com/office/drawing/2014/main" id="{ABA0DEE0-368A-2251-075E-85F565706F36}"/>
              </a:ext>
            </a:extLst>
          </p:cNvPr>
          <p:cNvSpPr>
            <a:spLocks noGrp="1"/>
          </p:cNvSpPr>
          <p:nvPr>
            <p:ph sz="quarter" idx="21" hasCustomPrompt="1"/>
          </p:nvPr>
        </p:nvSpPr>
        <p:spPr>
          <a:xfrm>
            <a:off x="337870" y="2611671"/>
            <a:ext cx="5580000" cy="3903428"/>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 name="Pladsholder til tekst 6">
            <a:extLst>
              <a:ext uri="{FF2B5EF4-FFF2-40B4-BE49-F238E27FC236}">
                <a16:creationId xmlns:a16="http://schemas.microsoft.com/office/drawing/2014/main" id="{2DDED442-6643-6459-33BC-59BBA262E709}"/>
              </a:ext>
            </a:extLst>
          </p:cNvPr>
          <p:cNvSpPr>
            <a:spLocks noGrp="1"/>
          </p:cNvSpPr>
          <p:nvPr>
            <p:ph type="body" sz="quarter" idx="28" hasCustomPrompt="1"/>
          </p:nvPr>
        </p:nvSpPr>
        <p:spPr>
          <a:xfrm>
            <a:off x="6269560" y="1980046"/>
            <a:ext cx="5578847" cy="456931"/>
          </a:xfrm>
        </p:spPr>
        <p:txBody>
          <a:bodyPr/>
          <a:lstStyle>
            <a:lvl1pPr marL="35963" indent="0">
              <a:lnSpc>
                <a:spcPct val="100000"/>
              </a:lnSpc>
              <a:buFontTx/>
              <a:buNone/>
              <a:defRPr lang="da-DK" sz="1999" b="1" dirty="0">
                <a:solidFill>
                  <a:schemeClr val="tx1"/>
                </a:solidFill>
                <a:latin typeface="+mn-lt"/>
                <a:ea typeface="+mn-ea"/>
                <a:cs typeface="Arial" pitchFamily="34" charset="0"/>
              </a:defRPr>
            </a:lvl1pPr>
            <a:lvl2pPr marL="647336" indent="0">
              <a:buNone/>
              <a:defRPr/>
            </a:lvl2pPr>
          </a:lstStyle>
          <a:p>
            <a:pPr marL="35963" lvl="0" indent="0" algn="l" rtl="0" eaLnBrk="1" fontAlgn="base" hangingPunct="1">
              <a:lnSpc>
                <a:spcPct val="100000"/>
              </a:lnSpc>
              <a:spcBef>
                <a:spcPts val="599"/>
              </a:spcBef>
              <a:spcAft>
                <a:spcPts val="599"/>
              </a:spcAft>
              <a:buSzPct val="100000"/>
              <a:buFontTx/>
              <a:buNone/>
            </a:pPr>
            <a:r>
              <a:rPr lang="en-US" dirty="0"/>
              <a:t>K</a:t>
            </a:r>
            <a:r>
              <a:rPr lang="da-DK" dirty="0"/>
              <a:t>lik for at tilføje Beskrivelse</a:t>
            </a:r>
          </a:p>
        </p:txBody>
      </p:sp>
      <p:sp>
        <p:nvSpPr>
          <p:cNvPr id="12" name="Content Placeholder 3">
            <a:extLst>
              <a:ext uri="{FF2B5EF4-FFF2-40B4-BE49-F238E27FC236}">
                <a16:creationId xmlns:a16="http://schemas.microsoft.com/office/drawing/2014/main" id="{C4332B3C-8262-404D-E0E1-439BDB55103F}"/>
              </a:ext>
            </a:extLst>
          </p:cNvPr>
          <p:cNvSpPr>
            <a:spLocks noGrp="1"/>
          </p:cNvSpPr>
          <p:nvPr>
            <p:ph sz="quarter" idx="22" hasCustomPrompt="1"/>
          </p:nvPr>
        </p:nvSpPr>
        <p:spPr>
          <a:xfrm>
            <a:off x="6269565" y="2601879"/>
            <a:ext cx="5580000" cy="3903428"/>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cxnSp>
        <p:nvCxnSpPr>
          <p:cNvPr id="11" name="Lige forbindelse 10">
            <a:extLst>
              <a:ext uri="{FF2B5EF4-FFF2-40B4-BE49-F238E27FC236}">
                <a16:creationId xmlns:a16="http://schemas.microsoft.com/office/drawing/2014/main" id="{13D1FA80-39A1-DF6E-2DD2-1871356E9C73}"/>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Slide Number Placeholder 8">
            <a:extLst>
              <a:ext uri="{FF2B5EF4-FFF2-40B4-BE49-F238E27FC236}">
                <a16:creationId xmlns:a16="http://schemas.microsoft.com/office/drawing/2014/main" id="{59822A84-2BB4-C30F-B39F-9899AC593103}"/>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14" name="VDLogoHide1">
            <a:extLst>
              <a:ext uri="{FF2B5EF4-FFF2-40B4-BE49-F238E27FC236}">
                <a16:creationId xmlns:a16="http://schemas.microsoft.com/office/drawing/2014/main" id="{6833DFE0-969C-E4AB-3358-F9992E2EF845}"/>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spTree>
    <p:extLst>
      <p:ext uri="{BB962C8B-B14F-4D97-AF65-F5344CB8AC3E}">
        <p14:creationId xmlns:p14="http://schemas.microsoft.com/office/powerpoint/2010/main" val="3431367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de G - 2 spalter m/beskrivelse under">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5C02AA6-7368-27BB-4937-77A75CD38195}"/>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sp>
        <p:nvSpPr>
          <p:cNvPr id="20" name="Title Placeholder 1">
            <a:extLst>
              <a:ext uri="{FF2B5EF4-FFF2-40B4-BE49-F238E27FC236}">
                <a16:creationId xmlns:a16="http://schemas.microsoft.com/office/drawing/2014/main" id="{F9207D6E-246B-5816-E83D-D0C8E7F4F204}"/>
              </a:ext>
            </a:extLst>
          </p:cNvPr>
          <p:cNvSpPr>
            <a:spLocks noGrp="1" noChangeArrowheads="1"/>
          </p:cNvSpPr>
          <p:nvPr>
            <p:ph type="title" hasCustomPrompt="1"/>
          </p:nvPr>
        </p:nvSpPr>
        <p:spPr bwMode="auto">
          <a:xfrm>
            <a:off x="337092" y="816176"/>
            <a:ext cx="11507042"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4" name="Content Placeholder 3">
            <a:extLst>
              <a:ext uri="{FF2B5EF4-FFF2-40B4-BE49-F238E27FC236}">
                <a16:creationId xmlns:a16="http://schemas.microsoft.com/office/drawing/2014/main" id="{2C428295-661F-BB40-4E81-167D57B66998}"/>
              </a:ext>
            </a:extLst>
          </p:cNvPr>
          <p:cNvSpPr>
            <a:spLocks noGrp="1"/>
          </p:cNvSpPr>
          <p:nvPr>
            <p:ph sz="quarter" idx="21" hasCustomPrompt="1"/>
          </p:nvPr>
        </p:nvSpPr>
        <p:spPr>
          <a:xfrm>
            <a:off x="337870" y="1980045"/>
            <a:ext cx="5580000" cy="3903427"/>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337871" y="6048383"/>
            <a:ext cx="5579999" cy="456931"/>
          </a:xfrm>
        </p:spPr>
        <p:txBody>
          <a:bodyPr/>
          <a:lstStyle>
            <a:lvl1pPr marL="35963" indent="0">
              <a:lnSpc>
                <a:spcPct val="100000"/>
              </a:lnSpc>
              <a:buFontTx/>
              <a:buNone/>
              <a:defRPr sz="1500"/>
            </a:lvl1pPr>
            <a:lvl2pPr marL="647336" indent="0">
              <a:buNone/>
              <a:defRPr/>
            </a:lvl2pPr>
          </a:lstStyle>
          <a:p>
            <a:pPr lvl="0"/>
            <a:r>
              <a:rPr lang="en-US" dirty="0"/>
              <a:t>K</a:t>
            </a:r>
            <a:r>
              <a:rPr lang="da-DK" dirty="0"/>
              <a:t>lik for at tilføje Beskrivelse</a:t>
            </a:r>
          </a:p>
        </p:txBody>
      </p:sp>
      <p:sp>
        <p:nvSpPr>
          <p:cNvPr id="5" name="Content Placeholder 3">
            <a:extLst>
              <a:ext uri="{FF2B5EF4-FFF2-40B4-BE49-F238E27FC236}">
                <a16:creationId xmlns:a16="http://schemas.microsoft.com/office/drawing/2014/main" id="{34FE98C7-D333-CBF4-CA23-12BD2CC92F17}"/>
              </a:ext>
            </a:extLst>
          </p:cNvPr>
          <p:cNvSpPr>
            <a:spLocks noGrp="1"/>
          </p:cNvSpPr>
          <p:nvPr>
            <p:ph sz="quarter" idx="22" hasCustomPrompt="1"/>
          </p:nvPr>
        </p:nvSpPr>
        <p:spPr>
          <a:xfrm>
            <a:off x="6269565" y="1970247"/>
            <a:ext cx="5580000" cy="3906678"/>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0" name="Pladsholder til tekst 6">
            <a:extLst>
              <a:ext uri="{FF2B5EF4-FFF2-40B4-BE49-F238E27FC236}">
                <a16:creationId xmlns:a16="http://schemas.microsoft.com/office/drawing/2014/main" id="{87E2617E-0A77-B6A1-EE31-70AEF9372EE7}"/>
              </a:ext>
            </a:extLst>
          </p:cNvPr>
          <p:cNvSpPr>
            <a:spLocks noGrp="1"/>
          </p:cNvSpPr>
          <p:nvPr>
            <p:ph type="body" sz="quarter" idx="25" hasCustomPrompt="1"/>
          </p:nvPr>
        </p:nvSpPr>
        <p:spPr>
          <a:xfrm>
            <a:off x="6274136" y="6048383"/>
            <a:ext cx="5569994" cy="456931"/>
          </a:xfrm>
        </p:spPr>
        <p:txBody>
          <a:bodyPr/>
          <a:lstStyle>
            <a:lvl1pPr marL="35963" indent="0">
              <a:lnSpc>
                <a:spcPct val="100000"/>
              </a:lnSpc>
              <a:buFontTx/>
              <a:buNone/>
              <a:defRPr sz="1500"/>
            </a:lvl1pPr>
            <a:lvl2pPr marL="647336" indent="0">
              <a:buNone/>
              <a:defRPr/>
            </a:lvl2pPr>
          </a:lstStyle>
          <a:p>
            <a:pPr lvl="0"/>
            <a:r>
              <a:rPr lang="da-DK" dirty="0"/>
              <a:t>Klik for at tilføje Beskrivelse</a:t>
            </a:r>
          </a:p>
        </p:txBody>
      </p:sp>
      <p:cxnSp>
        <p:nvCxnSpPr>
          <p:cNvPr id="11" name="Lige forbindelse 10">
            <a:extLst>
              <a:ext uri="{FF2B5EF4-FFF2-40B4-BE49-F238E27FC236}">
                <a16:creationId xmlns:a16="http://schemas.microsoft.com/office/drawing/2014/main" id="{13D1FA80-39A1-DF6E-2DD2-1871356E9C73}"/>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Slide Number Placeholder 8">
            <a:extLst>
              <a:ext uri="{FF2B5EF4-FFF2-40B4-BE49-F238E27FC236}">
                <a16:creationId xmlns:a16="http://schemas.microsoft.com/office/drawing/2014/main" id="{59822A84-2BB4-C30F-B39F-9899AC593103}"/>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14" name="VDLogoHide1">
            <a:extLst>
              <a:ext uri="{FF2B5EF4-FFF2-40B4-BE49-F238E27FC236}">
                <a16:creationId xmlns:a16="http://schemas.microsoft.com/office/drawing/2014/main" id="{6833DFE0-969C-E4AB-3358-F9992E2EF845}"/>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spTree>
    <p:extLst>
      <p:ext uri="{BB962C8B-B14F-4D97-AF65-F5344CB8AC3E}">
        <p14:creationId xmlns:p14="http://schemas.microsoft.com/office/powerpoint/2010/main" val="395047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de H - 2 spalter, bred+smal">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AC2CA68-7653-F6C1-8572-B6E1E4C34E24}"/>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sp>
        <p:nvSpPr>
          <p:cNvPr id="23" name="Title Placeholder 1">
            <a:extLst>
              <a:ext uri="{FF2B5EF4-FFF2-40B4-BE49-F238E27FC236}">
                <a16:creationId xmlns:a16="http://schemas.microsoft.com/office/drawing/2014/main" id="{BA2FC797-B8A8-4C8E-1155-9E1C15C66E22}"/>
              </a:ext>
            </a:extLst>
          </p:cNvPr>
          <p:cNvSpPr>
            <a:spLocks noGrp="1" noChangeArrowheads="1"/>
          </p:cNvSpPr>
          <p:nvPr>
            <p:ph type="title" hasCustomPrompt="1"/>
          </p:nvPr>
        </p:nvSpPr>
        <p:spPr bwMode="auto">
          <a:xfrm>
            <a:off x="337092" y="816176"/>
            <a:ext cx="11507042"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71" y="1980039"/>
            <a:ext cx="6654455" cy="4535060"/>
          </a:xfrm>
        </p:spPr>
        <p:txBody>
          <a:bodyPr/>
          <a:lstStyle>
            <a:lvl1pPr marL="342900" indent="-342900">
              <a:buFont typeface="Arial" panose="020B0604020202020204" pitchFamily="34" charset="0"/>
              <a:buChar char="•"/>
              <a:defRPr/>
            </a:lvl1pPr>
            <a:lvl2pPr marL="647698" indent="-285748">
              <a:buFont typeface="Arial" panose="020B0604020202020204" pitchFamily="34" charset="0"/>
              <a:buChar char="•"/>
              <a:defRPr/>
            </a:lvl2pPr>
            <a:lvl3pPr marL="915986" indent="-285748">
              <a:buFont typeface="Arial" panose="020B0604020202020204" pitchFamily="34" charset="0"/>
              <a:buChar char="•"/>
              <a:defRPr/>
            </a:lvl3pPr>
            <a:lvl4pPr marL="1182685" indent="-285748">
              <a:buFont typeface="Arial" panose="020B0604020202020204" pitchFamily="34" charset="0"/>
              <a:buChar char="•"/>
              <a:defRPr/>
            </a:lvl4pPr>
            <a:lvl5pPr marL="1450973" indent="-285748">
              <a:buFont typeface="Arial" panose="020B0604020202020204" pitchFamily="34" charset="0"/>
              <a:buChar char="•"/>
              <a:defRPr/>
            </a:lvl5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7" name="Content Placeholder 3">
            <a:extLst>
              <a:ext uri="{FF2B5EF4-FFF2-40B4-BE49-F238E27FC236}">
                <a16:creationId xmlns:a16="http://schemas.microsoft.com/office/drawing/2014/main" id="{BF8AB7F8-1C1F-B485-8DCD-0DFDEDF0B493}"/>
              </a:ext>
            </a:extLst>
          </p:cNvPr>
          <p:cNvSpPr>
            <a:spLocks noGrp="1"/>
          </p:cNvSpPr>
          <p:nvPr>
            <p:ph sz="quarter" idx="22" hasCustomPrompt="1"/>
          </p:nvPr>
        </p:nvSpPr>
        <p:spPr>
          <a:xfrm>
            <a:off x="7335223" y="1970247"/>
            <a:ext cx="4514338" cy="453506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Slide Number Placeholder 8">
            <a:extLst>
              <a:ext uri="{FF2B5EF4-FFF2-40B4-BE49-F238E27FC236}">
                <a16:creationId xmlns:a16="http://schemas.microsoft.com/office/drawing/2014/main" id="{C13FC3A3-99C6-1E25-3940-1FEC8E174337}"/>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12" name="VDLogoHide1">
            <a:extLst>
              <a:ext uri="{FF2B5EF4-FFF2-40B4-BE49-F238E27FC236}">
                <a16:creationId xmlns:a16="http://schemas.microsoft.com/office/drawing/2014/main" id="{45090B91-AC30-C4E1-674D-15C19DA65035}"/>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cxnSp>
        <p:nvCxnSpPr>
          <p:cNvPr id="16" name="Lige forbindelse 15">
            <a:extLst>
              <a:ext uri="{FF2B5EF4-FFF2-40B4-BE49-F238E27FC236}">
                <a16:creationId xmlns:a16="http://schemas.microsoft.com/office/drawing/2014/main" id="{A90CC055-968D-4185-5413-5D79A7F60BD9}"/>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425944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de I - 3 spalter">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F9CA3EA-71E7-EDF5-54FD-5AFEF3EC52B8}"/>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sp>
        <p:nvSpPr>
          <p:cNvPr id="20" name="Title Placeholder 1">
            <a:extLst>
              <a:ext uri="{FF2B5EF4-FFF2-40B4-BE49-F238E27FC236}">
                <a16:creationId xmlns:a16="http://schemas.microsoft.com/office/drawing/2014/main" id="{FE6CF02B-F910-52F5-C1C2-C13D781AE59A}"/>
              </a:ext>
            </a:extLst>
          </p:cNvPr>
          <p:cNvSpPr>
            <a:spLocks noGrp="1" noChangeArrowheads="1"/>
          </p:cNvSpPr>
          <p:nvPr>
            <p:ph type="title" hasCustomPrompt="1"/>
          </p:nvPr>
        </p:nvSpPr>
        <p:spPr bwMode="auto">
          <a:xfrm>
            <a:off x="337091" y="816176"/>
            <a:ext cx="11525659"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6" y="1980039"/>
            <a:ext cx="3613032" cy="453506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Content Placeholder 3">
            <a:extLst>
              <a:ext uri="{FF2B5EF4-FFF2-40B4-BE49-F238E27FC236}">
                <a16:creationId xmlns:a16="http://schemas.microsoft.com/office/drawing/2014/main" id="{55847316-8898-26C9-E19D-92E3C72A3CC2}"/>
              </a:ext>
            </a:extLst>
          </p:cNvPr>
          <p:cNvSpPr>
            <a:spLocks noGrp="1"/>
          </p:cNvSpPr>
          <p:nvPr>
            <p:ph sz="quarter" idx="23" hasCustomPrompt="1"/>
          </p:nvPr>
        </p:nvSpPr>
        <p:spPr>
          <a:xfrm>
            <a:off x="4293790" y="1980039"/>
            <a:ext cx="3613032" cy="453506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6" name="Content Placeholder 3">
            <a:extLst>
              <a:ext uri="{FF2B5EF4-FFF2-40B4-BE49-F238E27FC236}">
                <a16:creationId xmlns:a16="http://schemas.microsoft.com/office/drawing/2014/main" id="{8E76ED40-2FA5-4A6C-53B0-5A305A1132FF}"/>
              </a:ext>
            </a:extLst>
          </p:cNvPr>
          <p:cNvSpPr>
            <a:spLocks noGrp="1"/>
          </p:cNvSpPr>
          <p:nvPr>
            <p:ph sz="quarter" idx="24" hasCustomPrompt="1"/>
          </p:nvPr>
        </p:nvSpPr>
        <p:spPr>
          <a:xfrm>
            <a:off x="8249714" y="1970247"/>
            <a:ext cx="3613032" cy="453506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Slide Number Placeholder 8">
            <a:extLst>
              <a:ext uri="{FF2B5EF4-FFF2-40B4-BE49-F238E27FC236}">
                <a16:creationId xmlns:a16="http://schemas.microsoft.com/office/drawing/2014/main" id="{42804472-DB0F-D9DE-EEA0-0690C3C6689D}"/>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10" name="VDLogoHide1">
            <a:extLst>
              <a:ext uri="{FF2B5EF4-FFF2-40B4-BE49-F238E27FC236}">
                <a16:creationId xmlns:a16="http://schemas.microsoft.com/office/drawing/2014/main" id="{E007FAB5-62FE-6862-240B-017EF70E5A73}"/>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cxnSp>
        <p:nvCxnSpPr>
          <p:cNvPr id="12" name="Lige forbindelse 11">
            <a:extLst>
              <a:ext uri="{FF2B5EF4-FFF2-40B4-BE49-F238E27FC236}">
                <a16:creationId xmlns:a16="http://schemas.microsoft.com/office/drawing/2014/main" id="{F958B04C-CBF1-3F1B-BDD2-12E3FE150FBE}"/>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3015834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907" tIns="46751" rIns="89907" bIns="46751" numCol="1" rtlCol="0" anchor="t" anchorCtr="0" compatLnSpc="1">
            <a:prstTxWarp prst="textNoShape">
              <a:avLst/>
            </a:prstTxWarp>
          </a:bodyPr>
          <a:lstStyle/>
          <a:p>
            <a:pPr marL="0" marR="0" indent="0" algn="ctr" defTabSz="913464" rtl="0" eaLnBrk="1" fontAlgn="base" latinLnBrk="0" hangingPunct="1">
              <a:lnSpc>
                <a:spcPct val="88000"/>
              </a:lnSpc>
              <a:spcBef>
                <a:spcPct val="0"/>
              </a:spcBef>
              <a:spcAft>
                <a:spcPct val="0"/>
              </a:spcAft>
              <a:buClrTx/>
              <a:buSzTx/>
              <a:buFontTx/>
              <a:buNone/>
              <a:tabLst/>
            </a:pPr>
            <a:endParaRPr lang="da-DK" sz="1865" b="1" dirty="0">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7000" b="1" spc="-100" baseline="0">
                <a:solidFill>
                  <a:schemeClr val="bg1"/>
                </a:solidFill>
                <a:latin typeface="+mj-lt"/>
              </a:defRPr>
            </a:lvl1pPr>
          </a:lstStyle>
          <a:p>
            <a:r>
              <a:rPr lang="da-DK" dirty="0"/>
              <a:t>Break </a:t>
            </a:r>
            <a:br>
              <a:rPr lang="da-DK" dirty="0"/>
            </a:br>
            <a:r>
              <a:rPr lang="da-DK" dirty="0"/>
              <a:t>- Klik for at tilføje tekst</a:t>
            </a:r>
          </a:p>
        </p:txBody>
      </p:sp>
      <p:sp>
        <p:nvSpPr>
          <p:cNvPr id="8" name="Subtitle 2"/>
          <p:cNvSpPr>
            <a:spLocks noGrp="1"/>
          </p:cNvSpPr>
          <p:nvPr>
            <p:ph type="subTitle" idx="1" hasCustomPrompt="1"/>
          </p:nvPr>
        </p:nvSpPr>
        <p:spPr>
          <a:xfrm>
            <a:off x="342904" y="5157200"/>
            <a:ext cx="11505485" cy="1069875"/>
          </a:xfrm>
        </p:spPr>
        <p:txBody>
          <a:bodyPr anchor="t" anchorCtr="0"/>
          <a:lstStyle>
            <a:lvl1pPr marL="0" indent="0" algn="l">
              <a:lnSpc>
                <a:spcPct val="90000"/>
              </a:lnSpc>
              <a:spcBef>
                <a:spcPts val="0"/>
              </a:spcBef>
              <a:spcAft>
                <a:spcPts val="0"/>
              </a:spcAft>
              <a:buNone/>
              <a:defRPr sz="3700" b="1" spc="-100" baseline="0">
                <a:solidFill>
                  <a:schemeClr val="bg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tekst</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9"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2" name="VDLogoHide1">
            <a:extLst>
              <a:ext uri="{FF2B5EF4-FFF2-40B4-BE49-F238E27FC236}">
                <a16:creationId xmlns:a16="http://schemas.microsoft.com/office/drawing/2014/main" id="{3CF20BAE-35AB-5A77-29B2-6585C72ADF68}"/>
              </a:ext>
            </a:extLst>
          </p:cNvPr>
          <p:cNvPicPr>
            <a:picLocks noChangeAspect="1"/>
          </p:cNvPicPr>
          <p:nvPr userDrawn="1"/>
        </p:nvPicPr>
        <p:blipFill rotWithShape="1">
          <a:blip r:embed="rId2">
            <a:biLevel thresh="25000"/>
          </a:blip>
          <a:srcRect r="84634"/>
          <a:stretch/>
        </p:blipFill>
        <p:spPr>
          <a:xfrm>
            <a:off x="11670584" y="275128"/>
            <a:ext cx="159553" cy="251291"/>
          </a:xfrm>
          <a:prstGeom prst="rect">
            <a:avLst/>
          </a:prstGeom>
        </p:spPr>
      </p:pic>
      <p:sp>
        <p:nvSpPr>
          <p:cNvPr id="3" name="Slide Number Placeholder 8">
            <a:extLst>
              <a:ext uri="{FF2B5EF4-FFF2-40B4-BE49-F238E27FC236}">
                <a16:creationId xmlns:a16="http://schemas.microsoft.com/office/drawing/2014/main" id="{C4488DA3-9FDC-B315-13B1-388DEF022DB9}"/>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3763788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lut">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907" tIns="46751" rIns="89907" bIns="46751" numCol="1" rtlCol="0" anchor="t" anchorCtr="0" compatLnSpc="1">
            <a:prstTxWarp prst="textNoShape">
              <a:avLst/>
            </a:prstTxWarp>
          </a:bodyPr>
          <a:lstStyle/>
          <a:p>
            <a:pPr marL="0" marR="0" indent="0" algn="ctr" defTabSz="913464" rtl="0" eaLnBrk="1" fontAlgn="base" latinLnBrk="0" hangingPunct="1">
              <a:lnSpc>
                <a:spcPct val="88000"/>
              </a:lnSpc>
              <a:spcBef>
                <a:spcPct val="0"/>
              </a:spcBef>
              <a:spcAft>
                <a:spcPct val="0"/>
              </a:spcAft>
              <a:buClrTx/>
              <a:buSzTx/>
              <a:buFontTx/>
              <a:buNone/>
              <a:tabLst/>
            </a:pPr>
            <a:endParaRPr lang="da-DK" sz="1865" b="1" dirty="0">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7000" b="1" spc="-100" baseline="0">
                <a:solidFill>
                  <a:schemeClr val="bg1"/>
                </a:solidFill>
                <a:latin typeface="+mj-lt"/>
              </a:defRPr>
            </a:lvl1pPr>
          </a:lstStyle>
          <a:p>
            <a:r>
              <a:rPr lang="da-DK" dirty="0"/>
              <a:t>Slut</a:t>
            </a:r>
            <a:br>
              <a:rPr lang="da-DK" dirty="0"/>
            </a:br>
            <a:r>
              <a:rPr lang="da-DK" noProof="0" dirty="0"/>
              <a:t>–</a:t>
            </a:r>
            <a:r>
              <a:rPr lang="da-DK" dirty="0"/>
              <a:t> Klik for at tilføje tekst</a:t>
            </a:r>
          </a:p>
        </p:txBody>
      </p:sp>
      <p:sp>
        <p:nvSpPr>
          <p:cNvPr id="8" name="Subtitle 2"/>
          <p:cNvSpPr>
            <a:spLocks noGrp="1"/>
          </p:cNvSpPr>
          <p:nvPr>
            <p:ph type="subTitle" idx="1" hasCustomPrompt="1"/>
          </p:nvPr>
        </p:nvSpPr>
        <p:spPr>
          <a:xfrm>
            <a:off x="342904" y="5157200"/>
            <a:ext cx="11505485" cy="1069875"/>
          </a:xfrm>
        </p:spPr>
        <p:txBody>
          <a:bodyPr anchor="t" anchorCtr="0"/>
          <a:lstStyle>
            <a:lvl1pPr marL="0" indent="0" algn="l">
              <a:lnSpc>
                <a:spcPct val="90000"/>
              </a:lnSpc>
              <a:spcBef>
                <a:spcPts val="0"/>
              </a:spcBef>
              <a:spcAft>
                <a:spcPts val="0"/>
              </a:spcAft>
              <a:buNone/>
              <a:defRPr sz="3700" b="1" spc="-100" baseline="0">
                <a:solidFill>
                  <a:schemeClr val="bg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tekst</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9"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2">
            <a:biLevel thresh="25000"/>
          </a:blip>
          <a:srcRect/>
          <a:stretch/>
        </p:blipFill>
        <p:spPr>
          <a:xfrm>
            <a:off x="343619" y="260649"/>
            <a:ext cx="1404000" cy="339637"/>
          </a:xfrm>
          <a:prstGeom prst="rect">
            <a:avLst/>
          </a:prstGeom>
        </p:spPr>
      </p:pic>
      <p:sp>
        <p:nvSpPr>
          <p:cNvPr id="2" name="Slide Number Placeholder 8">
            <a:extLst>
              <a:ext uri="{FF2B5EF4-FFF2-40B4-BE49-F238E27FC236}">
                <a16:creationId xmlns:a16="http://schemas.microsoft.com/office/drawing/2014/main" id="{902412B1-B65A-507F-5733-8F4ED86EF671}"/>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1219501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om m/logo">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5" name="VDLogoHide1">
            <a:extLst>
              <a:ext uri="{FF2B5EF4-FFF2-40B4-BE49-F238E27FC236}">
                <a16:creationId xmlns:a16="http://schemas.microsoft.com/office/drawing/2014/main" id="{4BC3509C-3355-4FC9-F099-506A422C31E7}"/>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spTree>
    <p:extLst>
      <p:ext uri="{BB962C8B-B14F-4D97-AF65-F5344CB8AC3E}">
        <p14:creationId xmlns:p14="http://schemas.microsoft.com/office/powerpoint/2010/main" val="4280250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m">
    <p:bg>
      <p:bgRef idx="1001">
        <a:schemeClr val="bg1"/>
      </p:bgRef>
    </p:bg>
    <p:spTree>
      <p:nvGrpSpPr>
        <p:cNvPr id="1" name=""/>
        <p:cNvGrpSpPr/>
        <p:nvPr/>
      </p:nvGrpSpPr>
      <p:grpSpPr>
        <a:xfrm>
          <a:off x="0" y="0"/>
          <a:ext cx="0" cy="0"/>
          <a:chOff x="0" y="0"/>
          <a:chExt cx="0" cy="0"/>
        </a:xfrm>
      </p:grpSpPr>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123424566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temaoverskrift og indhold">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772888" y="692211"/>
            <a:ext cx="10609487" cy="658748"/>
          </a:xfrm>
        </p:spPr>
        <p:txBody>
          <a:bodyPr/>
          <a:lstStyle>
            <a:lvl1pPr>
              <a:defRPr/>
            </a:lvl1pPr>
          </a:lstStyle>
          <a:p>
            <a:r>
              <a:rPr lang="da-DK" noProof="0" dirty="0"/>
              <a:t>Klik for at tilføje overskrift</a:t>
            </a:r>
            <a:endParaRPr lang="da-DK" dirty="0"/>
          </a:p>
        </p:txBody>
      </p:sp>
      <p:sp>
        <p:nvSpPr>
          <p:cNvPr id="3" name="Text Placeholder 1"/>
          <p:cNvSpPr>
            <a:spLocks noGrp="1"/>
          </p:cNvSpPr>
          <p:nvPr>
            <p:ph type="body" sz="quarter" idx="11" hasCustomPrompt="1"/>
          </p:nvPr>
        </p:nvSpPr>
        <p:spPr>
          <a:xfrm>
            <a:off x="804863" y="260351"/>
            <a:ext cx="10577512" cy="431860"/>
          </a:xfrm>
        </p:spPr>
        <p:txBody>
          <a:bodyPr anchor="b" anchorCtr="0"/>
          <a:lstStyle>
            <a:lvl1pPr marL="0" indent="0">
              <a:buNone/>
              <a:defRPr sz="2000" b="0" baseline="0"/>
            </a:lvl1pPr>
          </a:lstStyle>
          <a:p>
            <a:pPr lvl="0"/>
            <a:r>
              <a:rPr lang="da-DK" noProof="0" dirty="0"/>
              <a:t>Klik for at tilføje tema-overskrift</a:t>
            </a:r>
          </a:p>
        </p:txBody>
      </p:sp>
      <p:sp>
        <p:nvSpPr>
          <p:cNvPr id="6" name="Content Placeholder 3"/>
          <p:cNvSpPr>
            <a:spLocks noGrp="1"/>
          </p:cNvSpPr>
          <p:nvPr>
            <p:ph sz="quarter" idx="21" hasCustomPrompt="1"/>
          </p:nvPr>
        </p:nvSpPr>
        <p:spPr>
          <a:xfrm>
            <a:off x="804863" y="1557338"/>
            <a:ext cx="10577512" cy="4621213"/>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8" name="Pladsholder til dato 7"/>
          <p:cNvSpPr>
            <a:spLocks noGrp="1"/>
          </p:cNvSpPr>
          <p:nvPr>
            <p:ph type="dt" sz="half" idx="22"/>
          </p:nvPr>
        </p:nvSpPr>
        <p:spPr/>
        <p:txBody>
          <a:bodyPr/>
          <a:lstStyle/>
          <a:p>
            <a:endParaRPr lang="da-DK" dirty="0"/>
          </a:p>
        </p:txBody>
      </p:sp>
      <p:sp>
        <p:nvSpPr>
          <p:cNvPr id="9" name="Pladsholder til sidefod 8"/>
          <p:cNvSpPr>
            <a:spLocks noGrp="1"/>
          </p:cNvSpPr>
          <p:nvPr>
            <p:ph type="ftr" sz="quarter" idx="23"/>
          </p:nvPr>
        </p:nvSpPr>
        <p:spPr/>
        <p:txBody>
          <a:bodyPr/>
          <a:lstStyle/>
          <a:p>
            <a:endParaRPr lang="da-DK" dirty="0"/>
          </a:p>
        </p:txBody>
      </p:sp>
      <p:sp>
        <p:nvSpPr>
          <p:cNvPr id="10" name="Pladsholder til slidenummer 9"/>
          <p:cNvSpPr>
            <a:spLocks noGrp="1"/>
          </p:cNvSpPr>
          <p:nvPr>
            <p:ph type="sldNum" sz="quarter" idx="24"/>
          </p:nvPr>
        </p:nvSpPr>
        <p:spPr/>
        <p:txBody>
          <a:body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99507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ide A">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sp>
        <p:nvSpPr>
          <p:cNvPr id="9" name="Title Placeholder 1">
            <a:extLst>
              <a:ext uri="{FF2B5EF4-FFF2-40B4-BE49-F238E27FC236}">
                <a16:creationId xmlns:a16="http://schemas.microsoft.com/office/drawing/2014/main" id="{3E38EE27-81A0-1A04-7109-E65A1C7FD803}"/>
              </a:ext>
            </a:extLst>
          </p:cNvPr>
          <p:cNvSpPr>
            <a:spLocks noGrp="1" noChangeArrowheads="1"/>
          </p:cNvSpPr>
          <p:nvPr>
            <p:ph type="title" hasCustomPrompt="1"/>
          </p:nvPr>
        </p:nvSpPr>
        <p:spPr bwMode="auto">
          <a:xfrm>
            <a:off x="337088" y="816176"/>
            <a:ext cx="9877880"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7" y="1980039"/>
            <a:ext cx="9877101" cy="4535060"/>
          </a:xfrm>
        </p:spPr>
        <p:txBody>
          <a:bodyPr/>
          <a:lstStyle>
            <a:lvl1pPr marL="342900" indent="-342900">
              <a:buFont typeface="Arial" panose="020B0604020202020204" pitchFamily="34" charset="0"/>
              <a:buChar char="•"/>
              <a:defRPr i="0"/>
            </a:lvl1pPr>
            <a:lvl2pPr marL="649350" indent="-285748">
              <a:buFont typeface="Arial" panose="020B0604020202020204" pitchFamily="34" charset="0"/>
              <a:buChar char="•"/>
              <a:defRPr/>
            </a:lvl2pPr>
            <a:lvl3pPr marL="915748" indent="-285748">
              <a:buFont typeface="Arial" panose="020B0604020202020204" pitchFamily="34" charset="0"/>
              <a:buChar char="•"/>
              <a:defRPr/>
            </a:lvl3pPr>
            <a:lvl4pPr marL="1185748" indent="-285748">
              <a:buFont typeface="Arial" panose="020B0604020202020204" pitchFamily="34" charset="0"/>
              <a:buChar char="•"/>
              <a:defRPr/>
            </a:lvl4pPr>
            <a:lvl5pPr marL="1452148" indent="-285748">
              <a:buFont typeface="Arial" panose="020B0604020202020204" pitchFamily="34" charset="0"/>
              <a:buChar char="•"/>
              <a:defRPr/>
            </a:lvl5pPr>
          </a:lstStyle>
          <a:p>
            <a:pPr lvl="0"/>
            <a:r>
              <a:rPr lang="da-DK" noProof="0" dirty="0"/>
              <a:t>Klik for at indsætte (evt. billede skal venstrestilles)</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5" name="VDLogoHide1">
            <a:extLst>
              <a:ext uri="{FF2B5EF4-FFF2-40B4-BE49-F238E27FC236}">
                <a16:creationId xmlns:a16="http://schemas.microsoft.com/office/drawing/2014/main" id="{4BC3509C-3355-4FC9-F099-506A422C31E7}"/>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spTree>
    <p:extLst>
      <p:ext uri="{BB962C8B-B14F-4D97-AF65-F5344CB8AC3E}">
        <p14:creationId xmlns:p14="http://schemas.microsoft.com/office/powerpoint/2010/main" val="250297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2 - evt. m/billede">
    <p:spTree>
      <p:nvGrpSpPr>
        <p:cNvPr id="1" name=""/>
        <p:cNvGrpSpPr/>
        <p:nvPr/>
      </p:nvGrpSpPr>
      <p:grpSpPr>
        <a:xfrm>
          <a:off x="0" y="0"/>
          <a:ext cx="0" cy="0"/>
          <a:chOff x="0" y="0"/>
          <a:chExt cx="0" cy="0"/>
        </a:xfrm>
      </p:grpSpPr>
      <p:pic>
        <p:nvPicPr>
          <p:cNvPr id="2" name="Pladsholder til billede 5">
            <a:extLst>
              <a:ext uri="{FF2B5EF4-FFF2-40B4-BE49-F238E27FC236}">
                <a16:creationId xmlns:a16="http://schemas.microsoft.com/office/drawing/2014/main" id="{3BF0F14A-BC31-631D-1A35-9C0D2A64BBC7}"/>
              </a:ext>
            </a:extLst>
          </p:cNvPr>
          <p:cNvPicPr>
            <a:picLocks noChangeAspect="1"/>
          </p:cNvPicPr>
          <p:nvPr userDrawn="1"/>
        </p:nvPicPr>
        <p:blipFill>
          <a:blip r:embed="rId2">
            <a:extLst>
              <a:ext uri="{28A0092B-C50C-407E-A947-70E740481C1C}">
                <a14:useLocalDpi xmlns:a14="http://schemas.microsoft.com/office/drawing/2010/main" val="0"/>
              </a:ext>
            </a:extLst>
          </a:blip>
          <a:srcRect l="303" r="303"/>
          <a:stretch>
            <a:fillRect/>
          </a:stretch>
        </p:blipFill>
        <p:spPr bwMode="auto">
          <a:xfrm>
            <a:off x="4" y="1609460"/>
            <a:ext cx="12192001" cy="52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dsholder til billede 3">
            <a:extLst>
              <a:ext uri="{FF2B5EF4-FFF2-40B4-BE49-F238E27FC236}">
                <a16:creationId xmlns:a16="http://schemas.microsoft.com/office/drawing/2014/main" id="{2AD4EADA-180E-CA41-2E6B-DF742E407A7D}"/>
              </a:ext>
            </a:extLst>
          </p:cNvPr>
          <p:cNvSpPr>
            <a:spLocks noGrp="1"/>
          </p:cNvSpPr>
          <p:nvPr>
            <p:ph type="pic" sz="quarter" idx="11" hasCustomPrompt="1"/>
          </p:nvPr>
        </p:nvSpPr>
        <p:spPr>
          <a:xfrm>
            <a:off x="-19046" y="1600154"/>
            <a:ext cx="12220575" cy="5273619"/>
          </a:xfrm>
        </p:spPr>
        <p:txBody>
          <a:bodyPr tIns="1728000"/>
          <a:lstStyle>
            <a:lvl1pPr marL="0" indent="0" algn="ctr">
              <a:buNone/>
              <a:defRPr sz="2400">
                <a:solidFill>
                  <a:schemeClr val="bg1"/>
                </a:solidFill>
              </a:defRPr>
            </a:lvl1pPr>
          </a:lstStyle>
          <a:p>
            <a:pPr marL="0" marR="0" lvl="0" indent="0" algn="ctr" defTabSz="914400" rtl="0" eaLnBrk="1" fontAlgn="base" latinLnBrk="0" hangingPunct="1">
              <a:lnSpc>
                <a:spcPct val="100000"/>
              </a:lnSpc>
              <a:spcBef>
                <a:spcPts val="599"/>
              </a:spcBef>
              <a:spcAft>
                <a:spcPts val="599"/>
              </a:spcAft>
              <a:buClrTx/>
              <a:buSzPct val="100000"/>
              <a:buFont typeface="Arial" panose="020B0604020202020204" pitchFamily="34" charset="0"/>
              <a:buNone/>
              <a:tabLst/>
              <a:defRPr/>
            </a:pPr>
            <a:r>
              <a:rPr lang="da-DK" noProof="0" dirty="0"/>
              <a:t>📸 </a:t>
            </a:r>
            <a:br>
              <a:rPr lang="da-DK" noProof="0" dirty="0"/>
            </a:br>
            <a:r>
              <a:rPr lang="da-DK" noProof="0" dirty="0"/>
              <a:t>1. Klik på kameraet for at markere pladsholderen      .   </a:t>
            </a:r>
            <a:br>
              <a:rPr lang="da-DK" noProof="0" dirty="0"/>
            </a:br>
            <a:r>
              <a:rPr lang="da-DK" noProof="0" dirty="0"/>
              <a:t>2. Vælg et billede fra </a:t>
            </a:r>
            <a:r>
              <a:rPr lang="da-DK" noProof="0" dirty="0" err="1"/>
              <a:t>Skyfish</a:t>
            </a:r>
            <a:r>
              <a:rPr lang="da-DK" noProof="0" dirty="0"/>
              <a:t> i Templafy opgaveruden </a:t>
            </a:r>
            <a:br>
              <a:rPr lang="da-DK" noProof="0" dirty="0"/>
            </a:br>
            <a:r>
              <a:rPr lang="da-DK" noProof="0" dirty="0"/>
              <a:t>               ELLER slet pladsholderen for at bevare den blå baggrund</a:t>
            </a:r>
          </a:p>
        </p:txBody>
      </p:sp>
      <p:sp>
        <p:nvSpPr>
          <p:cNvPr id="26" name="Title Placeholder 1">
            <a:extLst>
              <a:ext uri="{FF2B5EF4-FFF2-40B4-BE49-F238E27FC236}">
                <a16:creationId xmlns:a16="http://schemas.microsoft.com/office/drawing/2014/main" id="{40340135-6E5B-C30A-75FA-4B7B128547B3}"/>
              </a:ext>
            </a:extLst>
          </p:cNvPr>
          <p:cNvSpPr>
            <a:spLocks noGrp="1" noChangeArrowheads="1"/>
          </p:cNvSpPr>
          <p:nvPr>
            <p:ph type="title" hasCustomPrompt="1"/>
          </p:nvPr>
        </p:nvSpPr>
        <p:spPr bwMode="auto">
          <a:xfrm>
            <a:off x="339363" y="816169"/>
            <a:ext cx="11504771" cy="496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defRPr/>
            </a:lvl1pPr>
          </a:lstStyle>
          <a:p>
            <a:pPr lvl="0"/>
            <a:r>
              <a:rPr lang="da-DK" noProof="0" dirty="0"/>
              <a:t>Klik for at tilføje Titel – kun 1 linje</a:t>
            </a:r>
          </a:p>
        </p:txBody>
      </p:sp>
      <p:sp>
        <p:nvSpPr>
          <p:cNvPr id="10" name="Subtitle 2">
            <a:extLst>
              <a:ext uri="{FF2B5EF4-FFF2-40B4-BE49-F238E27FC236}">
                <a16:creationId xmlns:a16="http://schemas.microsoft.com/office/drawing/2014/main" id="{9918B58B-D14C-81EA-E702-414FE04A22AC}"/>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UNDERTITEL / AFSENDER / DATO / ARRANGEMENT – kun 1 linje</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10820773" y="254038"/>
            <a:ext cx="1038352" cy="251291"/>
          </a:xfrm>
          <a:prstGeom prst="rect">
            <a:avLst/>
          </a:prstGeom>
        </p:spPr>
      </p:pic>
      <p:sp>
        <p:nvSpPr>
          <p:cNvPr id="3" name="Slide Number Placeholder 8">
            <a:extLst>
              <a:ext uri="{FF2B5EF4-FFF2-40B4-BE49-F238E27FC236}">
                <a16:creationId xmlns:a16="http://schemas.microsoft.com/office/drawing/2014/main" id="{8C17B54F-F76B-E2B7-E1F9-BDC9A4209E5A}"/>
              </a:ext>
            </a:extLst>
          </p:cNvPr>
          <p:cNvSpPr>
            <a:spLocks noGrp="1"/>
          </p:cNvSpPr>
          <p:nvPr>
            <p:ph type="sldNum" sz="quarter" idx="4"/>
          </p:nvPr>
        </p:nvSpPr>
        <p:spPr>
          <a:xfrm>
            <a:off x="10348642" y="330636"/>
            <a:ext cx="338464" cy="171734"/>
          </a:xfrm>
          <a:prstGeom prst="rect">
            <a:avLst/>
          </a:prstGeom>
        </p:spPr>
        <p:txBody>
          <a:bodyPr lIns="0" tIns="0" rIns="0" bIns="0" anchor="ctr" anchorCtr="0"/>
          <a:lstStyle>
            <a:lvl1pPr algn="r">
              <a:defRPr lang="da-DK" sz="1000"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413193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3 - evt. m/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B7D7DACD-54C6-5947-D215-217C5C00252E}"/>
              </a:ext>
            </a:extLst>
          </p:cNvPr>
          <p:cNvPicPr>
            <a:picLocks noChangeAspect="1"/>
          </p:cNvPicPr>
          <p:nvPr userDrawn="1"/>
        </p:nvPicPr>
        <p:blipFill>
          <a:blip r:embed="rId2">
            <a:extLst>
              <a:ext uri="{28A0092B-C50C-407E-A947-70E740481C1C}">
                <a14:useLocalDpi xmlns:a14="http://schemas.microsoft.com/office/drawing/2010/main" val="0"/>
              </a:ext>
            </a:extLst>
          </a:blip>
          <a:srcRect l="23893" r="23893"/>
          <a:stretch>
            <a:fillRect/>
          </a:stretch>
        </p:blipFill>
        <p:spPr bwMode="auto">
          <a:xfrm>
            <a:off x="4241416" y="342903"/>
            <a:ext cx="7950584" cy="653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ladsholder til billede 3">
            <a:extLst>
              <a:ext uri="{FF2B5EF4-FFF2-40B4-BE49-F238E27FC236}">
                <a16:creationId xmlns:a16="http://schemas.microsoft.com/office/drawing/2014/main" id="{F665C585-95B6-9ED0-757B-C5EE8ED46F1E}"/>
              </a:ext>
            </a:extLst>
          </p:cNvPr>
          <p:cNvSpPr>
            <a:spLocks noGrp="1"/>
          </p:cNvSpPr>
          <p:nvPr>
            <p:ph type="pic" sz="quarter" idx="10" hasCustomPrompt="1"/>
          </p:nvPr>
        </p:nvSpPr>
        <p:spPr>
          <a:xfrm>
            <a:off x="4237553" y="342903"/>
            <a:ext cx="7950584" cy="6530867"/>
          </a:xfrm>
        </p:spPr>
        <p:txBody>
          <a:bodyPr tIns="1728000"/>
          <a:lstStyle>
            <a:lvl1pPr marL="0" indent="0" algn="ctr">
              <a:buNone/>
              <a:defRPr sz="2200">
                <a:solidFill>
                  <a:schemeClr val="bg1"/>
                </a:solidFill>
              </a:defRPr>
            </a:lvl1pPr>
          </a:lstStyle>
          <a:p>
            <a:pPr marL="0" marR="0" lvl="0" indent="0" algn="ctr" defTabSz="914400" rtl="0" eaLnBrk="1" fontAlgn="base" latinLnBrk="0" hangingPunct="1">
              <a:lnSpc>
                <a:spcPct val="100000"/>
              </a:lnSpc>
              <a:spcBef>
                <a:spcPts val="599"/>
              </a:spcBef>
              <a:spcAft>
                <a:spcPts val="599"/>
              </a:spcAft>
              <a:buClrTx/>
              <a:buSzPct val="100000"/>
              <a:buFont typeface="Arial" panose="020B0604020202020204" pitchFamily="34" charset="0"/>
              <a:buNone/>
              <a:tabLst/>
              <a:defRPr/>
            </a:pPr>
            <a:r>
              <a:rPr lang="da-DK" noProof="0" dirty="0"/>
              <a:t>📸 </a:t>
            </a:r>
            <a:br>
              <a:rPr lang="da-DK" noProof="0" dirty="0"/>
            </a:br>
            <a:r>
              <a:rPr lang="da-DK" noProof="0" dirty="0"/>
              <a:t>1. Klik på kameraet for at markere pladsholderen      .   </a:t>
            </a:r>
            <a:br>
              <a:rPr lang="da-DK" noProof="0" dirty="0"/>
            </a:br>
            <a:r>
              <a:rPr lang="da-DK" noProof="0" dirty="0"/>
              <a:t>2. Vælg et billede fra </a:t>
            </a:r>
            <a:r>
              <a:rPr lang="da-DK" noProof="0" dirty="0" err="1"/>
              <a:t>Skyfish</a:t>
            </a:r>
            <a:r>
              <a:rPr lang="da-DK" noProof="0" dirty="0"/>
              <a:t> i Templafy opgaveruden </a:t>
            </a:r>
            <a:br>
              <a:rPr lang="da-DK" noProof="0" dirty="0"/>
            </a:br>
            <a:r>
              <a:rPr lang="da-DK" noProof="0" dirty="0"/>
              <a:t> ELLER slet pladsholderen for at bevare den blå baggrund</a:t>
            </a:r>
          </a:p>
        </p:txBody>
      </p:sp>
      <p:sp>
        <p:nvSpPr>
          <p:cNvPr id="12" name="Title 1"/>
          <p:cNvSpPr>
            <a:spLocks noGrp="1"/>
          </p:cNvSpPr>
          <p:nvPr>
            <p:ph type="ctrTitle" hasCustomPrompt="1"/>
          </p:nvPr>
        </p:nvSpPr>
        <p:spPr>
          <a:xfrm>
            <a:off x="342902" y="2547761"/>
            <a:ext cx="3520850" cy="2033366"/>
          </a:xfrm>
        </p:spPr>
        <p:txBody>
          <a:bodyPr anchor="t" anchorCtr="0"/>
          <a:lstStyle>
            <a:lvl1pPr>
              <a:lnSpc>
                <a:spcPct val="88000"/>
              </a:lnSpc>
              <a:defRPr sz="3700" b="1" spc="-100" baseline="0">
                <a:solidFill>
                  <a:schemeClr val="accent1"/>
                </a:solidFill>
                <a:latin typeface="+mj-lt"/>
              </a:defRPr>
            </a:lvl1pPr>
          </a:lstStyle>
          <a:p>
            <a:r>
              <a:rPr lang="da-DK" dirty="0"/>
              <a:t>Klik for at tilføje Titel </a:t>
            </a:r>
            <a:br>
              <a:rPr lang="da-DK" dirty="0"/>
            </a:br>
            <a:r>
              <a:rPr lang="da-DK" noProof="0" dirty="0"/>
              <a:t>–</a:t>
            </a:r>
            <a:r>
              <a:rPr lang="da-DK" dirty="0"/>
              <a:t> evt. op til</a:t>
            </a:r>
            <a:br>
              <a:rPr lang="da-DK" dirty="0"/>
            </a:br>
            <a:r>
              <a:rPr lang="da-DK" dirty="0"/>
              <a:t>4 linjer </a:t>
            </a:r>
          </a:p>
        </p:txBody>
      </p:sp>
      <p:sp>
        <p:nvSpPr>
          <p:cNvPr id="8" name="Subtitle 2"/>
          <p:cNvSpPr>
            <a:spLocks noGrp="1"/>
          </p:cNvSpPr>
          <p:nvPr>
            <p:ph type="subTitle" idx="1" hasCustomPrompt="1"/>
          </p:nvPr>
        </p:nvSpPr>
        <p:spPr>
          <a:xfrm>
            <a:off x="343615" y="4725144"/>
            <a:ext cx="3520137" cy="936104"/>
          </a:xfrm>
        </p:spPr>
        <p:txBody>
          <a:bodyPr anchor="t" anchorCtr="0"/>
          <a:lstStyle>
            <a:lvl1pPr marL="0" indent="0" algn="l">
              <a:lnSpc>
                <a:spcPct val="98000"/>
              </a:lnSpc>
              <a:spcBef>
                <a:spcPts val="0"/>
              </a:spcBef>
              <a:spcAft>
                <a:spcPts val="0"/>
              </a:spcAft>
              <a:buNone/>
              <a:defRPr sz="1500" b="0"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Undertitel / </a:t>
            </a:r>
            <a:br>
              <a:rPr lang="da-DK" dirty="0"/>
            </a:br>
            <a:r>
              <a:rPr lang="da-DK" dirty="0"/>
              <a:t>Afsender / Dato / Arrangement</a:t>
            </a:r>
            <a:br>
              <a:rPr lang="da-DK" dirty="0"/>
            </a:br>
            <a:r>
              <a:rPr lang="da-DK" noProof="0" dirty="0"/>
              <a:t>–</a:t>
            </a:r>
            <a:r>
              <a:rPr lang="da-DK" dirty="0"/>
              <a:t> evt. op til 4 linjer</a:t>
            </a:r>
          </a:p>
        </p:txBody>
      </p:sp>
      <p:cxnSp>
        <p:nvCxnSpPr>
          <p:cNvPr id="6" name="Lige forbindelse 5">
            <a:extLst>
              <a:ext uri="{FF2B5EF4-FFF2-40B4-BE49-F238E27FC236}">
                <a16:creationId xmlns:a16="http://schemas.microsoft.com/office/drawing/2014/main" id="{0DD7090E-FD46-AC74-E5E4-9CA1D288FDEB}"/>
              </a:ext>
            </a:extLst>
          </p:cNvPr>
          <p:cNvCxnSpPr>
            <a:cxnSpLocks/>
          </p:cNvCxnSpPr>
          <p:nvPr userDrawn="1"/>
        </p:nvCxnSpPr>
        <p:spPr bwMode="auto">
          <a:xfrm>
            <a:off x="343614" y="2204863"/>
            <a:ext cx="3545846"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343619" y="342904"/>
            <a:ext cx="1404000" cy="339637"/>
          </a:xfrm>
          <a:prstGeom prst="rect">
            <a:avLst/>
          </a:prstGeom>
        </p:spPr>
      </p:pic>
      <p:cxnSp>
        <p:nvCxnSpPr>
          <p:cNvPr id="10" name="Lige forbindelse 9">
            <a:extLst>
              <a:ext uri="{FF2B5EF4-FFF2-40B4-BE49-F238E27FC236}">
                <a16:creationId xmlns:a16="http://schemas.microsoft.com/office/drawing/2014/main" id="{649CD8D1-7F5B-95B4-9B29-E873E2CC6B00}"/>
              </a:ext>
            </a:extLst>
          </p:cNvPr>
          <p:cNvCxnSpPr>
            <a:cxnSpLocks/>
          </p:cNvCxnSpPr>
          <p:nvPr userDrawn="1"/>
        </p:nvCxnSpPr>
        <p:spPr bwMode="auto">
          <a:xfrm>
            <a:off x="343614" y="6492548"/>
            <a:ext cx="3545846"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2" name="Rektangel 1">
            <a:extLst>
              <a:ext uri="{FF2B5EF4-FFF2-40B4-BE49-F238E27FC236}">
                <a16:creationId xmlns:a16="http://schemas.microsoft.com/office/drawing/2014/main" id="{816B44AC-8B42-3110-8095-FD3C3BDC58FF}"/>
              </a:ext>
            </a:extLst>
          </p:cNvPr>
          <p:cNvSpPr/>
          <p:nvPr userDrawn="1"/>
        </p:nvSpPr>
        <p:spPr bwMode="auto">
          <a:xfrm>
            <a:off x="119340" y="6237320"/>
            <a:ext cx="3960440" cy="432047"/>
          </a:xfrm>
          <a:prstGeom prst="rect">
            <a:avLst/>
          </a:prstGeom>
          <a:solidFill>
            <a:schemeClr val="bg1"/>
          </a:solidFill>
          <a:ln w="25400" cap="sq" cmpd="sng" algn="ctr">
            <a:solidFill>
              <a:schemeClr val="bg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398" rtl="0" eaLnBrk="1" fontAlgn="base" latinLnBrk="0" hangingPunct="1">
              <a:lnSpc>
                <a:spcPct val="100000"/>
              </a:lnSpc>
              <a:spcBef>
                <a:spcPct val="0"/>
              </a:spcBef>
              <a:spcAft>
                <a:spcPct val="0"/>
              </a:spcAft>
              <a:buClrTx/>
              <a:buSzTx/>
              <a:buFontTx/>
              <a:buNone/>
              <a:tabLst/>
            </a:pPr>
            <a:endParaRPr lang="da-DK" sz="1800" b="1" dirty="0">
              <a:ln w="28575">
                <a:noFill/>
              </a:ln>
              <a:latin typeface="Arial" pitchFamily="34" charset="0"/>
              <a:cs typeface="Arial" pitchFamily="34" charset="0"/>
            </a:endParaRPr>
          </a:p>
        </p:txBody>
      </p:sp>
      <p:sp>
        <p:nvSpPr>
          <p:cNvPr id="4" name="Slide Number Placeholder 8">
            <a:extLst>
              <a:ext uri="{FF2B5EF4-FFF2-40B4-BE49-F238E27FC236}">
                <a16:creationId xmlns:a16="http://schemas.microsoft.com/office/drawing/2014/main" id="{BB6827C6-BDD4-8906-546A-B4874478FF0B}"/>
              </a:ext>
            </a:extLst>
          </p:cNvPr>
          <p:cNvSpPr>
            <a:spLocks noGrp="1"/>
          </p:cNvSpPr>
          <p:nvPr>
            <p:ph type="sldNum" sz="quarter" idx="4"/>
          </p:nvPr>
        </p:nvSpPr>
        <p:spPr>
          <a:xfrm>
            <a:off x="3525292" y="462811"/>
            <a:ext cx="338464" cy="171734"/>
          </a:xfrm>
          <a:prstGeom prst="rect">
            <a:avLst/>
          </a:prstGeom>
        </p:spPr>
        <p:txBody>
          <a:bodyPr lIns="0" tIns="0" rIns="0" bIns="0" anchor="ctr" anchorCtr="0"/>
          <a:lstStyle>
            <a:lvl1pPr algn="r">
              <a:defRPr lang="da-DK" sz="1000"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3634394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4 - uden billede">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907" tIns="46751" rIns="89907" bIns="46751" numCol="1" rtlCol="0" anchor="t" anchorCtr="0" compatLnSpc="1">
            <a:prstTxWarp prst="textNoShape">
              <a:avLst/>
            </a:prstTxWarp>
          </a:bodyPr>
          <a:lstStyle/>
          <a:p>
            <a:pPr marL="0" marR="0" indent="0" algn="ctr" defTabSz="913464" rtl="0" eaLnBrk="1" fontAlgn="base" latinLnBrk="0" hangingPunct="1">
              <a:lnSpc>
                <a:spcPct val="88000"/>
              </a:lnSpc>
              <a:spcBef>
                <a:spcPct val="0"/>
              </a:spcBef>
              <a:spcAft>
                <a:spcPct val="0"/>
              </a:spcAft>
              <a:buClrTx/>
              <a:buSzTx/>
              <a:buFontTx/>
              <a:buNone/>
              <a:tabLst/>
            </a:pPr>
            <a:endParaRPr lang="da-DK" sz="1865" b="1" dirty="0">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7000" b="1" spc="-100" baseline="0">
                <a:solidFill>
                  <a:schemeClr val="bg1"/>
                </a:solidFill>
                <a:latin typeface="+mj-lt"/>
              </a:defRPr>
            </a:lvl1pPr>
          </a:lstStyle>
          <a:p>
            <a:r>
              <a:rPr lang="da-DK" dirty="0"/>
              <a:t>Klik for at tilføje Titel </a:t>
            </a:r>
            <a:br>
              <a:rPr lang="da-DK" dirty="0"/>
            </a:br>
            <a:r>
              <a:rPr lang="da-DK" noProof="0" dirty="0"/>
              <a:t>–</a:t>
            </a:r>
            <a:r>
              <a:rPr lang="da-DK" dirty="0"/>
              <a:t> evt. 2 linjer</a:t>
            </a:r>
          </a:p>
        </p:txBody>
      </p:sp>
      <p:sp>
        <p:nvSpPr>
          <p:cNvPr id="8" name="Subtitle 2"/>
          <p:cNvSpPr>
            <a:spLocks noGrp="1"/>
          </p:cNvSpPr>
          <p:nvPr>
            <p:ph type="subTitle" idx="1" hasCustomPrompt="1"/>
          </p:nvPr>
        </p:nvSpPr>
        <p:spPr>
          <a:xfrm>
            <a:off x="342904" y="5157200"/>
            <a:ext cx="11505485" cy="1069875"/>
          </a:xfrm>
        </p:spPr>
        <p:txBody>
          <a:bodyPr anchor="t" anchorCtr="0"/>
          <a:lstStyle>
            <a:lvl1pPr marL="0" indent="0" algn="l">
              <a:lnSpc>
                <a:spcPct val="90000"/>
              </a:lnSpc>
              <a:spcBef>
                <a:spcPts val="0"/>
              </a:spcBef>
              <a:spcAft>
                <a:spcPts val="0"/>
              </a:spcAft>
              <a:buNone/>
              <a:defRPr sz="3700" b="1" spc="-100" baseline="0">
                <a:solidFill>
                  <a:schemeClr val="bg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Undertitel / </a:t>
            </a:r>
            <a:br>
              <a:rPr lang="da-DK" dirty="0"/>
            </a:br>
            <a:r>
              <a:rPr lang="da-DK" dirty="0"/>
              <a:t>Afsender / Dato / Arrangement </a:t>
            </a:r>
            <a:r>
              <a:rPr lang="da-DK" noProof="0" dirty="0"/>
              <a:t>–</a:t>
            </a:r>
            <a:r>
              <a:rPr lang="da-DK" dirty="0"/>
              <a:t> evt. 2 linjer</a:t>
            </a:r>
          </a:p>
        </p:txBody>
      </p:sp>
      <p:sp>
        <p:nvSpPr>
          <p:cNvPr id="11" name="Pladsholder til tekst 10">
            <a:extLst>
              <a:ext uri="{FF2B5EF4-FFF2-40B4-BE49-F238E27FC236}">
                <a16:creationId xmlns:a16="http://schemas.microsoft.com/office/drawing/2014/main" id="{D25A1F41-3612-A13F-EC03-063AB102B6C1}"/>
              </a:ext>
            </a:extLst>
          </p:cNvPr>
          <p:cNvSpPr>
            <a:spLocks noGrp="1"/>
          </p:cNvSpPr>
          <p:nvPr>
            <p:ph type="body" sz="quarter" idx="10" hasCustomPrompt="1"/>
          </p:nvPr>
        </p:nvSpPr>
        <p:spPr>
          <a:xfrm>
            <a:off x="8400256" y="342901"/>
            <a:ext cx="3443098" cy="1285900"/>
          </a:xfrm>
        </p:spPr>
        <p:txBody>
          <a:bodyPr/>
          <a:lstStyle>
            <a:lvl1pPr marL="0" indent="0">
              <a:lnSpc>
                <a:spcPct val="109000"/>
              </a:lnSpc>
              <a:spcBef>
                <a:spcPts val="0"/>
              </a:spcBef>
              <a:spcAft>
                <a:spcPts val="0"/>
              </a:spcAft>
              <a:buNone/>
              <a:defRPr sz="1500">
                <a:solidFill>
                  <a:schemeClr val="bg1"/>
                </a:solidFill>
              </a:defRPr>
            </a:lvl1pPr>
          </a:lstStyle>
          <a:p>
            <a:pPr lvl="0"/>
            <a:r>
              <a:rPr lang="da-DK" dirty="0"/>
              <a:t>Klik for at tilføje evt. Ekstra noter.</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9"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2">
            <a:biLevel thresh="25000"/>
          </a:blip>
          <a:srcRect/>
          <a:stretch/>
        </p:blipFill>
        <p:spPr>
          <a:xfrm>
            <a:off x="343619" y="260649"/>
            <a:ext cx="1404000" cy="339637"/>
          </a:xfrm>
          <a:prstGeom prst="rect">
            <a:avLst/>
          </a:prstGeom>
        </p:spPr>
      </p:pic>
      <p:sp>
        <p:nvSpPr>
          <p:cNvPr id="2" name="Slide Number Placeholder 8">
            <a:extLst>
              <a:ext uri="{FF2B5EF4-FFF2-40B4-BE49-F238E27FC236}">
                <a16:creationId xmlns:a16="http://schemas.microsoft.com/office/drawing/2014/main" id="{9B13C690-078A-F83F-5CF2-A81A4CAA02D3}"/>
              </a:ext>
            </a:extLst>
          </p:cNvPr>
          <p:cNvSpPr>
            <a:spLocks noGrp="1"/>
          </p:cNvSpPr>
          <p:nvPr>
            <p:ph type="sldNum" sz="quarter" idx="4"/>
          </p:nvPr>
        </p:nvSpPr>
        <p:spPr>
          <a:xfrm>
            <a:off x="7884778" y="348576"/>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spTree>
    <p:extLst>
      <p:ext uri="{BB962C8B-B14F-4D97-AF65-F5344CB8AC3E}">
        <p14:creationId xmlns:p14="http://schemas.microsoft.com/office/powerpoint/2010/main" val="159756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de B - beskrivelse under">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AE4FA96D-DA08-12AC-D619-99AF675C46A3}"/>
              </a:ext>
            </a:extLst>
          </p:cNvPr>
          <p:cNvSpPr>
            <a:spLocks noGrp="1"/>
          </p:cNvSpPr>
          <p:nvPr>
            <p:ph sz="quarter" idx="25" hasCustomPrompt="1"/>
          </p:nvPr>
        </p:nvSpPr>
        <p:spPr>
          <a:xfrm>
            <a:off x="328613" y="1973263"/>
            <a:ext cx="11534775" cy="3687762"/>
          </a:xfrm>
        </p:spPr>
        <p:txBody>
          <a:bodyPr/>
          <a:lstStyle>
            <a:lvl1pPr marL="0" indent="0" algn="ctr">
              <a:buNone/>
              <a:defRPr/>
            </a:lvl1pPr>
          </a:lstStyle>
          <a:p>
            <a:pPr lvl="0"/>
            <a:br>
              <a:rPr lang="da-DK" dirty="0"/>
            </a:br>
            <a:br>
              <a:rPr lang="da-DK" dirty="0"/>
            </a:br>
            <a:r>
              <a:rPr lang="da-DK" dirty="0"/>
              <a:t>Klik for at indsætte</a:t>
            </a:r>
          </a:p>
        </p:txBody>
      </p:sp>
      <p:sp>
        <p:nvSpPr>
          <p:cNvPr id="2" name="Subtitle 2">
            <a:extLst>
              <a:ext uri="{FF2B5EF4-FFF2-40B4-BE49-F238E27FC236}">
                <a16:creationId xmlns:a16="http://schemas.microsoft.com/office/drawing/2014/main" id="{D0972865-8D49-B39C-FE4E-83DD7B94B6C9}"/>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sp>
        <p:nvSpPr>
          <p:cNvPr id="16" name="Title Placeholder 1">
            <a:extLst>
              <a:ext uri="{FF2B5EF4-FFF2-40B4-BE49-F238E27FC236}">
                <a16:creationId xmlns:a16="http://schemas.microsoft.com/office/drawing/2014/main" id="{AE78E121-7EBB-4C4D-9BB7-F91A76E46A3B}"/>
              </a:ext>
            </a:extLst>
          </p:cNvPr>
          <p:cNvSpPr>
            <a:spLocks noGrp="1" noChangeArrowheads="1"/>
          </p:cNvSpPr>
          <p:nvPr>
            <p:ph type="title" hasCustomPrompt="1"/>
          </p:nvPr>
        </p:nvSpPr>
        <p:spPr bwMode="auto">
          <a:xfrm>
            <a:off x="337092" y="816176"/>
            <a:ext cx="11507042"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337871" y="5829307"/>
            <a:ext cx="11524880" cy="676007"/>
          </a:xfrm>
        </p:spPr>
        <p:txBody>
          <a:bodyPr/>
          <a:lstStyle>
            <a:lvl1pPr marL="35963" indent="0">
              <a:lnSpc>
                <a:spcPct val="100000"/>
              </a:lnSpc>
              <a:buFontTx/>
              <a:buNone/>
              <a:defRPr sz="1500"/>
            </a:lvl1pPr>
            <a:lvl2pPr marL="647336" indent="0">
              <a:buNone/>
              <a:defRPr/>
            </a:lvl2pPr>
          </a:lstStyle>
          <a:p>
            <a:pPr lvl="0"/>
            <a:r>
              <a:rPr lang="da-DK" dirty="0"/>
              <a:t>Klik for at tilføje Beskrivelse</a:t>
            </a:r>
          </a:p>
        </p:txBody>
      </p:sp>
      <p:sp>
        <p:nvSpPr>
          <p:cNvPr id="5" name="Slide Number Placeholder 8">
            <a:extLst>
              <a:ext uri="{FF2B5EF4-FFF2-40B4-BE49-F238E27FC236}">
                <a16:creationId xmlns:a16="http://schemas.microsoft.com/office/drawing/2014/main" id="{378E7BF1-44DB-964E-8539-28A155943E25}"/>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7" name="VDLogoHide1">
            <a:extLst>
              <a:ext uri="{FF2B5EF4-FFF2-40B4-BE49-F238E27FC236}">
                <a16:creationId xmlns:a16="http://schemas.microsoft.com/office/drawing/2014/main" id="{938C498A-48BA-0EA7-8B4B-C93FE0A16230}"/>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cxnSp>
        <p:nvCxnSpPr>
          <p:cNvPr id="11" name="Lige forbindelse 10">
            <a:extLst>
              <a:ext uri="{FF2B5EF4-FFF2-40B4-BE49-F238E27FC236}">
                <a16:creationId xmlns:a16="http://schemas.microsoft.com/office/drawing/2014/main" id="{FF200740-98C2-D4A9-739D-40C4E4D422E0}"/>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136906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ide C - overskrift til venstre + graf">
    <p:spTree>
      <p:nvGrpSpPr>
        <p:cNvPr id="1" name=""/>
        <p:cNvGrpSpPr/>
        <p:nvPr/>
      </p:nvGrpSpPr>
      <p:grpSpPr>
        <a:xfrm>
          <a:off x="0" y="0"/>
          <a:ext cx="0" cy="0"/>
          <a:chOff x="0" y="0"/>
          <a:chExt cx="0" cy="0"/>
        </a:xfrm>
      </p:grpSpPr>
      <p:sp>
        <p:nvSpPr>
          <p:cNvPr id="6" name="Pladsholder til indhold 5">
            <a:extLst>
              <a:ext uri="{FF2B5EF4-FFF2-40B4-BE49-F238E27FC236}">
                <a16:creationId xmlns:a16="http://schemas.microsoft.com/office/drawing/2014/main" id="{176C5CC3-07F0-A054-D0FA-B86C9171B244}"/>
              </a:ext>
            </a:extLst>
          </p:cNvPr>
          <p:cNvSpPr>
            <a:spLocks noGrp="1"/>
          </p:cNvSpPr>
          <p:nvPr>
            <p:ph sz="quarter" idx="25" hasCustomPrompt="1"/>
          </p:nvPr>
        </p:nvSpPr>
        <p:spPr>
          <a:xfrm>
            <a:off x="6264279" y="0"/>
            <a:ext cx="5927725" cy="6858000"/>
          </a:xfrm>
        </p:spPr>
        <p:txBody>
          <a:bodyPr/>
          <a:lstStyle>
            <a:lvl1pPr marL="0" indent="0" algn="ctr">
              <a:buNone/>
              <a:defRPr/>
            </a:lvl1pPr>
          </a:lstStyle>
          <a:p>
            <a:pPr lvl="0"/>
            <a:br>
              <a:rPr lang="da-DK" dirty="0"/>
            </a:br>
            <a:br>
              <a:rPr lang="da-DK" dirty="0"/>
            </a:br>
            <a:br>
              <a:rPr lang="da-DK" dirty="0"/>
            </a:br>
            <a:br>
              <a:rPr lang="da-DK" dirty="0"/>
            </a:br>
            <a:br>
              <a:rPr lang="da-DK" dirty="0"/>
            </a:br>
            <a:r>
              <a:rPr lang="da-DK" dirty="0"/>
              <a:t>Klik for at indsætte</a:t>
            </a:r>
          </a:p>
        </p:txBody>
      </p:sp>
      <p:sp>
        <p:nvSpPr>
          <p:cNvPr id="2" name="Subtitle 2">
            <a:extLst>
              <a:ext uri="{FF2B5EF4-FFF2-40B4-BE49-F238E27FC236}">
                <a16:creationId xmlns:a16="http://schemas.microsoft.com/office/drawing/2014/main" id="{69677E09-CA1A-19B6-9383-CEEE6DCCD9FA}"/>
              </a:ext>
            </a:extLst>
          </p:cNvPr>
          <p:cNvSpPr>
            <a:spLocks noGrp="1"/>
          </p:cNvSpPr>
          <p:nvPr>
            <p:ph type="subTitle" idx="1" hasCustomPrompt="1"/>
          </p:nvPr>
        </p:nvSpPr>
        <p:spPr>
          <a:xfrm>
            <a:off x="357981" y="342900"/>
            <a:ext cx="4581059"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sp>
        <p:nvSpPr>
          <p:cNvPr id="24" name="Title Placeholder 1">
            <a:extLst>
              <a:ext uri="{FF2B5EF4-FFF2-40B4-BE49-F238E27FC236}">
                <a16:creationId xmlns:a16="http://schemas.microsoft.com/office/drawing/2014/main" id="{21C2D79E-479D-5AB8-E045-44F2455DE707}"/>
              </a:ext>
            </a:extLst>
          </p:cNvPr>
          <p:cNvSpPr>
            <a:spLocks noGrp="1" noChangeArrowheads="1"/>
          </p:cNvSpPr>
          <p:nvPr>
            <p:ph type="title" hasCustomPrompt="1"/>
          </p:nvPr>
        </p:nvSpPr>
        <p:spPr bwMode="auto">
          <a:xfrm>
            <a:off x="337092" y="816176"/>
            <a:ext cx="5611813"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8" y="1980039"/>
            <a:ext cx="5586682" cy="453506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5" name="Slide Number Placeholder 8">
            <a:extLst>
              <a:ext uri="{FF2B5EF4-FFF2-40B4-BE49-F238E27FC236}">
                <a16:creationId xmlns:a16="http://schemas.microsoft.com/office/drawing/2014/main" id="{D13CBE3A-3ACE-BFCD-D607-CAE4E73B79EA}"/>
              </a:ext>
            </a:extLst>
          </p:cNvPr>
          <p:cNvSpPr>
            <a:spLocks noGrp="1"/>
          </p:cNvSpPr>
          <p:nvPr>
            <p:ph type="sldNum" sz="quarter" idx="14"/>
          </p:nvPr>
        </p:nvSpPr>
        <p:spPr>
          <a:xfrm>
            <a:off x="530677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16" name="VDLogoHide1">
            <a:extLst>
              <a:ext uri="{FF2B5EF4-FFF2-40B4-BE49-F238E27FC236}">
                <a16:creationId xmlns:a16="http://schemas.microsoft.com/office/drawing/2014/main" id="{1FB15BBA-57BD-8787-196B-42CD6718603D}"/>
              </a:ext>
            </a:extLst>
          </p:cNvPr>
          <p:cNvPicPr>
            <a:picLocks noChangeAspect="1"/>
          </p:cNvPicPr>
          <p:nvPr userDrawn="1"/>
        </p:nvPicPr>
        <p:blipFill rotWithShape="1">
          <a:blip r:embed="rId2"/>
          <a:srcRect r="84634"/>
          <a:stretch/>
        </p:blipFill>
        <p:spPr>
          <a:xfrm>
            <a:off x="5768790" y="275128"/>
            <a:ext cx="159553" cy="251291"/>
          </a:xfrm>
          <a:prstGeom prst="rect">
            <a:avLst/>
          </a:prstGeom>
        </p:spPr>
      </p:pic>
      <p:cxnSp>
        <p:nvCxnSpPr>
          <p:cNvPr id="19" name="Lige forbindelse 18">
            <a:extLst>
              <a:ext uri="{FF2B5EF4-FFF2-40B4-BE49-F238E27FC236}">
                <a16:creationId xmlns:a16="http://schemas.microsoft.com/office/drawing/2014/main" id="{F3C5F4D8-53E7-62D2-40C4-9570116CE49F}"/>
              </a:ext>
            </a:extLst>
          </p:cNvPr>
          <p:cNvCxnSpPr>
            <a:cxnSpLocks/>
          </p:cNvCxnSpPr>
          <p:nvPr userDrawn="1"/>
        </p:nvCxnSpPr>
        <p:spPr bwMode="auto">
          <a:xfrm>
            <a:off x="357980" y="620688"/>
            <a:ext cx="5590925"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405984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ide D - overskrift til venstre + 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81F9B43F-DECC-0311-C995-E75F81E0DB43}"/>
              </a:ext>
            </a:extLst>
          </p:cNvPr>
          <p:cNvPicPr>
            <a:picLocks noChangeAspect="1"/>
          </p:cNvPicPr>
          <p:nvPr userDrawn="1"/>
        </p:nvPicPr>
        <p:blipFill>
          <a:blip r:embed="rId2">
            <a:extLst>
              <a:ext uri="{28A0092B-C50C-407E-A947-70E740481C1C}">
                <a14:useLocalDpi xmlns:a14="http://schemas.microsoft.com/office/drawing/2010/main" val="0"/>
              </a:ext>
            </a:extLst>
          </a:blip>
          <a:srcRect l="31483" r="31483"/>
          <a:stretch>
            <a:fillRect/>
          </a:stretch>
        </p:blipFill>
        <p:spPr bwMode="auto">
          <a:xfrm>
            <a:off x="6263665" y="3"/>
            <a:ext cx="59221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2">
            <a:extLst>
              <a:ext uri="{FF2B5EF4-FFF2-40B4-BE49-F238E27FC236}">
                <a16:creationId xmlns:a16="http://schemas.microsoft.com/office/drawing/2014/main" id="{69677E09-CA1A-19B6-9383-CEEE6DCCD9FA}"/>
              </a:ext>
            </a:extLst>
          </p:cNvPr>
          <p:cNvSpPr>
            <a:spLocks noGrp="1"/>
          </p:cNvSpPr>
          <p:nvPr>
            <p:ph type="subTitle" idx="1" hasCustomPrompt="1"/>
          </p:nvPr>
        </p:nvSpPr>
        <p:spPr>
          <a:xfrm>
            <a:off x="357981" y="342900"/>
            <a:ext cx="4581059"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sp>
        <p:nvSpPr>
          <p:cNvPr id="24" name="Title Placeholder 1">
            <a:extLst>
              <a:ext uri="{FF2B5EF4-FFF2-40B4-BE49-F238E27FC236}">
                <a16:creationId xmlns:a16="http://schemas.microsoft.com/office/drawing/2014/main" id="{21C2D79E-479D-5AB8-E045-44F2455DE707}"/>
              </a:ext>
            </a:extLst>
          </p:cNvPr>
          <p:cNvSpPr>
            <a:spLocks noGrp="1" noChangeArrowheads="1"/>
          </p:cNvSpPr>
          <p:nvPr>
            <p:ph type="title" hasCustomPrompt="1"/>
          </p:nvPr>
        </p:nvSpPr>
        <p:spPr bwMode="auto">
          <a:xfrm>
            <a:off x="337092" y="816176"/>
            <a:ext cx="5611813"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8" y="1980039"/>
            <a:ext cx="5586682" cy="453506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5" name="Picture Placeholder 5">
            <a:extLst>
              <a:ext uri="{FF2B5EF4-FFF2-40B4-BE49-F238E27FC236}">
                <a16:creationId xmlns:a16="http://schemas.microsoft.com/office/drawing/2014/main" id="{D129010D-26E1-AA28-0F33-15792F4893BB}"/>
              </a:ext>
            </a:extLst>
          </p:cNvPr>
          <p:cNvSpPr>
            <a:spLocks noGrp="1"/>
          </p:cNvSpPr>
          <p:nvPr>
            <p:ph type="pic" sz="quarter" idx="24" hasCustomPrompt="1"/>
          </p:nvPr>
        </p:nvSpPr>
        <p:spPr>
          <a:xfrm>
            <a:off x="6258827" y="-1"/>
            <a:ext cx="5938927" cy="6858001"/>
          </a:xfrm>
          <a:noFill/>
        </p:spPr>
        <p:txBody>
          <a:bodyPr tIns="1332000"/>
          <a:lstStyle>
            <a:lvl1pPr marL="0" indent="0" algn="ctr">
              <a:buNone/>
              <a:defRPr sz="1700">
                <a:solidFill>
                  <a:schemeClr val="bg1"/>
                </a:solidFill>
              </a:defRPr>
            </a:lvl1pPr>
          </a:lstStyle>
          <a:p>
            <a:pPr marL="0" marR="0" lvl="0" indent="0" algn="ctr" defTabSz="914400" rtl="0" eaLnBrk="1" fontAlgn="base" latinLnBrk="0" hangingPunct="1">
              <a:lnSpc>
                <a:spcPct val="100000"/>
              </a:lnSpc>
              <a:spcBef>
                <a:spcPts val="599"/>
              </a:spcBef>
              <a:spcAft>
                <a:spcPts val="599"/>
              </a:spcAft>
              <a:buClrTx/>
              <a:buSzPct val="100000"/>
              <a:buFont typeface="Arial" panose="020B0604020202020204" pitchFamily="34" charset="0"/>
              <a:buNone/>
              <a:tabLst/>
              <a:defRPr/>
            </a:pPr>
            <a:br>
              <a:rPr lang="da-DK" noProof="0" dirty="0"/>
            </a:br>
            <a:br>
              <a:rPr lang="da-DK" noProof="0" dirty="0"/>
            </a:br>
            <a:r>
              <a:rPr lang="da-DK" noProof="0" dirty="0"/>
              <a:t>📸 </a:t>
            </a:r>
            <a:br>
              <a:rPr lang="da-DK" noProof="0" dirty="0"/>
            </a:br>
            <a:r>
              <a:rPr lang="da-DK" noProof="0" dirty="0"/>
              <a:t>1. Klik på kameraet for at markere pladsholderen     .   </a:t>
            </a:r>
            <a:br>
              <a:rPr lang="da-DK" noProof="0" dirty="0"/>
            </a:br>
            <a:r>
              <a:rPr lang="da-DK" noProof="0" dirty="0"/>
              <a:t>2. Vælg et billede fra </a:t>
            </a:r>
            <a:r>
              <a:rPr lang="da-DK" noProof="0" dirty="0" err="1"/>
              <a:t>Skyfish</a:t>
            </a:r>
            <a:r>
              <a:rPr lang="da-DK" noProof="0" dirty="0"/>
              <a:t> i Templafy opgaveruden </a:t>
            </a:r>
            <a:br>
              <a:rPr lang="da-DK" noProof="0" dirty="0"/>
            </a:br>
            <a:r>
              <a:rPr lang="da-DK" noProof="0" dirty="0"/>
              <a:t> ELLER slet pladsholderen for at bevare den blå baggrund</a:t>
            </a:r>
          </a:p>
        </p:txBody>
      </p:sp>
      <p:sp>
        <p:nvSpPr>
          <p:cNvPr id="15" name="Slide Number Placeholder 8">
            <a:extLst>
              <a:ext uri="{FF2B5EF4-FFF2-40B4-BE49-F238E27FC236}">
                <a16:creationId xmlns:a16="http://schemas.microsoft.com/office/drawing/2014/main" id="{D13CBE3A-3ACE-BFCD-D607-CAE4E73B79EA}"/>
              </a:ext>
            </a:extLst>
          </p:cNvPr>
          <p:cNvSpPr>
            <a:spLocks noGrp="1"/>
          </p:cNvSpPr>
          <p:nvPr>
            <p:ph type="sldNum" sz="quarter" idx="14"/>
          </p:nvPr>
        </p:nvSpPr>
        <p:spPr>
          <a:xfrm>
            <a:off x="530677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16" name="VDLogoHide1">
            <a:extLst>
              <a:ext uri="{FF2B5EF4-FFF2-40B4-BE49-F238E27FC236}">
                <a16:creationId xmlns:a16="http://schemas.microsoft.com/office/drawing/2014/main" id="{1FB15BBA-57BD-8787-196B-42CD6718603D}"/>
              </a:ext>
            </a:extLst>
          </p:cNvPr>
          <p:cNvPicPr>
            <a:picLocks noChangeAspect="1"/>
          </p:cNvPicPr>
          <p:nvPr userDrawn="1"/>
        </p:nvPicPr>
        <p:blipFill rotWithShape="1">
          <a:blip r:embed="rId3"/>
          <a:srcRect r="84634"/>
          <a:stretch/>
        </p:blipFill>
        <p:spPr>
          <a:xfrm>
            <a:off x="5768790" y="275128"/>
            <a:ext cx="159553" cy="251291"/>
          </a:xfrm>
          <a:prstGeom prst="rect">
            <a:avLst/>
          </a:prstGeom>
        </p:spPr>
      </p:pic>
      <p:cxnSp>
        <p:nvCxnSpPr>
          <p:cNvPr id="19" name="Lige forbindelse 18">
            <a:extLst>
              <a:ext uri="{FF2B5EF4-FFF2-40B4-BE49-F238E27FC236}">
                <a16:creationId xmlns:a16="http://schemas.microsoft.com/office/drawing/2014/main" id="{F3C5F4D8-53E7-62D2-40C4-9570116CE49F}"/>
              </a:ext>
            </a:extLst>
          </p:cNvPr>
          <p:cNvCxnSpPr>
            <a:cxnSpLocks/>
          </p:cNvCxnSpPr>
          <p:nvPr userDrawn="1"/>
        </p:nvCxnSpPr>
        <p:spPr bwMode="auto">
          <a:xfrm>
            <a:off x="357980" y="620688"/>
            <a:ext cx="5590925"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229758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de E - 2 spalter">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F9CA3EA-71E7-EDF5-54FD-5AFEF3EC52B8}"/>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dirty="0"/>
              <a:t>Klik for at tilføje TEMAOVERSKRIFT – kun 1 linje</a:t>
            </a:r>
          </a:p>
        </p:txBody>
      </p:sp>
      <p:sp>
        <p:nvSpPr>
          <p:cNvPr id="20" name="Title Placeholder 1">
            <a:extLst>
              <a:ext uri="{FF2B5EF4-FFF2-40B4-BE49-F238E27FC236}">
                <a16:creationId xmlns:a16="http://schemas.microsoft.com/office/drawing/2014/main" id="{FE6CF02B-F910-52F5-C1C2-C13D781AE59A}"/>
              </a:ext>
            </a:extLst>
          </p:cNvPr>
          <p:cNvSpPr>
            <a:spLocks noGrp="1" noChangeArrowheads="1"/>
          </p:cNvSpPr>
          <p:nvPr>
            <p:ph type="title" hasCustomPrompt="1"/>
          </p:nvPr>
        </p:nvSpPr>
        <p:spPr bwMode="auto">
          <a:xfrm>
            <a:off x="337091" y="816176"/>
            <a:ext cx="11525659"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70" y="1980039"/>
            <a:ext cx="5580000" cy="453506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2" name="Content Placeholder 3">
            <a:extLst>
              <a:ext uri="{FF2B5EF4-FFF2-40B4-BE49-F238E27FC236}">
                <a16:creationId xmlns:a16="http://schemas.microsoft.com/office/drawing/2014/main" id="{51A0FBD7-5C67-667D-A68F-86F6D12435FB}"/>
              </a:ext>
            </a:extLst>
          </p:cNvPr>
          <p:cNvSpPr>
            <a:spLocks noGrp="1"/>
          </p:cNvSpPr>
          <p:nvPr>
            <p:ph sz="quarter" idx="22" hasCustomPrompt="1"/>
          </p:nvPr>
        </p:nvSpPr>
        <p:spPr>
          <a:xfrm>
            <a:off x="6269565" y="1970247"/>
            <a:ext cx="5580000" cy="4535060"/>
          </a:xfrm>
        </p:spPr>
        <p:txBody>
          <a:bodyPr/>
          <a:lstStyle>
            <a:lvl1pPr>
              <a:defRPr/>
            </a:lvl1p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Slide Number Placeholder 8">
            <a:extLst>
              <a:ext uri="{FF2B5EF4-FFF2-40B4-BE49-F238E27FC236}">
                <a16:creationId xmlns:a16="http://schemas.microsoft.com/office/drawing/2014/main" id="{42804472-DB0F-D9DE-EEA0-0690C3C6689D}"/>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pic>
        <p:nvPicPr>
          <p:cNvPr id="10" name="VDLogoHide1">
            <a:extLst>
              <a:ext uri="{FF2B5EF4-FFF2-40B4-BE49-F238E27FC236}">
                <a16:creationId xmlns:a16="http://schemas.microsoft.com/office/drawing/2014/main" id="{E007FAB5-62FE-6862-240B-017EF70E5A73}"/>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cxnSp>
        <p:nvCxnSpPr>
          <p:cNvPr id="12" name="Lige forbindelse 11">
            <a:extLst>
              <a:ext uri="{FF2B5EF4-FFF2-40B4-BE49-F238E27FC236}">
                <a16:creationId xmlns:a16="http://schemas.microsoft.com/office/drawing/2014/main" id="{F958B04C-CBF1-3F1B-BDD2-12E3FE150FBE}"/>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105442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336314" y="804424"/>
            <a:ext cx="9878657" cy="1040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Klik for at tilføje Overskrift </a:t>
            </a:r>
            <a:br>
              <a:rPr lang="da-DK" noProof="0" dirty="0"/>
            </a:br>
            <a:r>
              <a:rPr lang="da-DK" noProof="0" dirty="0"/>
              <a:t>– evt. 2 linjer</a:t>
            </a:r>
          </a:p>
        </p:txBody>
      </p:sp>
      <p:sp>
        <p:nvSpPr>
          <p:cNvPr id="1027" name="Text Placeholder 2"/>
          <p:cNvSpPr>
            <a:spLocks noGrp="1" noChangeArrowheads="1"/>
          </p:cNvSpPr>
          <p:nvPr>
            <p:ph type="body" idx="1"/>
          </p:nvPr>
        </p:nvSpPr>
        <p:spPr bwMode="auto">
          <a:xfrm>
            <a:off x="336315" y="1987972"/>
            <a:ext cx="9878657" cy="452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noProof="0" dirty="0"/>
              <a:t>Klik for at indsætte</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4"/>
            <a:r>
              <a:rPr lang="da-DK" noProof="0" dirty="0"/>
              <a:t>Sjette niveau</a:t>
            </a:r>
          </a:p>
          <a:p>
            <a:pPr lvl="4"/>
            <a:r>
              <a:rPr lang="da-DK" noProof="0" dirty="0"/>
              <a:t>Syvende niveau</a:t>
            </a:r>
          </a:p>
          <a:p>
            <a:pPr lvl="4"/>
            <a:r>
              <a:rPr lang="da-DK" noProof="0" dirty="0"/>
              <a:t>Ottende niveau</a:t>
            </a:r>
          </a:p>
          <a:p>
            <a:pPr lvl="4"/>
            <a:r>
              <a:rPr lang="da-DK" noProof="0" dirty="0"/>
              <a:t>Niende niveau</a:t>
            </a:r>
          </a:p>
        </p:txBody>
      </p:sp>
      <p:sp>
        <p:nvSpPr>
          <p:cNvPr id="5" name="Slide Number Placeholder 8">
            <a:extLst>
              <a:ext uri="{FF2B5EF4-FFF2-40B4-BE49-F238E27FC236}">
                <a16:creationId xmlns:a16="http://schemas.microsoft.com/office/drawing/2014/main" id="{857A9DA8-C49D-C21B-EBFC-43F75ABD8910}"/>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dirty="0"/>
          </a:p>
        </p:txBody>
      </p:sp>
      <p:cxnSp>
        <p:nvCxnSpPr>
          <p:cNvPr id="23" name="Lige forbindelse 22">
            <a:extLst>
              <a:ext uri="{FF2B5EF4-FFF2-40B4-BE49-F238E27FC236}">
                <a16:creationId xmlns:a16="http://schemas.microsoft.com/office/drawing/2014/main" id="{7B9871E0-DE49-D6C2-90D3-AC3BA4F31A60}"/>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4" name="VDLogoHide1">
            <a:extLst>
              <a:ext uri="{FF2B5EF4-FFF2-40B4-BE49-F238E27FC236}">
                <a16:creationId xmlns:a16="http://schemas.microsoft.com/office/drawing/2014/main" id="{2F0A22B7-2C5D-DB23-B911-219DC8DFD3A5}"/>
              </a:ext>
            </a:extLst>
          </p:cNvPr>
          <p:cNvPicPr>
            <a:picLocks noChangeAspect="1"/>
          </p:cNvPicPr>
          <p:nvPr userDrawn="1"/>
        </p:nvPicPr>
        <p:blipFill rotWithShape="1">
          <a:blip r:embed="rId20"/>
          <a:srcRect r="84634"/>
          <a:stretch/>
        </p:blipFill>
        <p:spPr>
          <a:xfrm>
            <a:off x="11670580" y="286550"/>
            <a:ext cx="136760" cy="215392"/>
          </a:xfrm>
          <a:prstGeom prst="rect">
            <a:avLst/>
          </a:prstGeom>
        </p:spPr>
      </p:pic>
    </p:spTree>
    <p:extLst>
      <p:ext uri="{BB962C8B-B14F-4D97-AF65-F5344CB8AC3E}">
        <p14:creationId xmlns:p14="http://schemas.microsoft.com/office/powerpoint/2010/main" val="3950149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0" r:id="rId6"/>
    <p:sldLayoutId id="2147483677" r:id="rId7"/>
    <p:sldLayoutId id="2147483671" r:id="rId8"/>
    <p:sldLayoutId id="2147483666" r:id="rId9"/>
    <p:sldLayoutId id="2147483667" r:id="rId10"/>
    <p:sldLayoutId id="2147483668" r:id="rId11"/>
    <p:sldLayoutId id="2147483669" r:id="rId12"/>
    <p:sldLayoutId id="2147483674" r:id="rId13"/>
    <p:sldLayoutId id="2147483672" r:id="rId14"/>
    <p:sldLayoutId id="2147483673" r:id="rId15"/>
    <p:sldLayoutId id="2147483675" r:id="rId16"/>
    <p:sldLayoutId id="2147483676" r:id="rId17"/>
    <p:sldLayoutId id="2147483678" r:id="rId18"/>
  </p:sldLayoutIdLst>
  <p:hf hdr="0" ftr="0" dt="0"/>
  <p:txStyles>
    <p:titleStyle>
      <a:lvl1pPr algn="l" rtl="0" eaLnBrk="1" fontAlgn="base" hangingPunct="1">
        <a:lnSpc>
          <a:spcPct val="88000"/>
        </a:lnSpc>
        <a:spcBef>
          <a:spcPct val="0"/>
        </a:spcBef>
        <a:spcAft>
          <a:spcPct val="0"/>
        </a:spcAft>
        <a:defRPr sz="3700" b="1" spc="-100" baseline="0">
          <a:solidFill>
            <a:schemeClr val="accent1"/>
          </a:solidFill>
          <a:latin typeface="+mj-lt"/>
          <a:ea typeface="+mj-ea"/>
          <a:cs typeface="Arial" pitchFamily="34" charset="0"/>
        </a:defRPr>
      </a:lvl1pPr>
      <a:lvl2pPr algn="l" rtl="0" eaLnBrk="1" fontAlgn="base" hangingPunct="1">
        <a:spcBef>
          <a:spcPct val="0"/>
        </a:spcBef>
        <a:spcAft>
          <a:spcPct val="0"/>
        </a:spcAft>
        <a:defRPr sz="4528" b="1">
          <a:solidFill>
            <a:schemeClr val="tx1"/>
          </a:solidFill>
          <a:latin typeface="Arial" charset="0"/>
          <a:cs typeface="Arial" charset="0"/>
        </a:defRPr>
      </a:lvl2pPr>
      <a:lvl3pPr algn="l" rtl="0" eaLnBrk="1" fontAlgn="base" hangingPunct="1">
        <a:spcBef>
          <a:spcPct val="0"/>
        </a:spcBef>
        <a:spcAft>
          <a:spcPct val="0"/>
        </a:spcAft>
        <a:defRPr sz="4528" b="1">
          <a:solidFill>
            <a:schemeClr val="tx1"/>
          </a:solidFill>
          <a:latin typeface="Arial" charset="0"/>
          <a:cs typeface="Arial" charset="0"/>
        </a:defRPr>
      </a:lvl3pPr>
      <a:lvl4pPr algn="l" rtl="0" eaLnBrk="1" fontAlgn="base" hangingPunct="1">
        <a:spcBef>
          <a:spcPct val="0"/>
        </a:spcBef>
        <a:spcAft>
          <a:spcPct val="0"/>
        </a:spcAft>
        <a:defRPr sz="4528" b="1">
          <a:solidFill>
            <a:schemeClr val="tx1"/>
          </a:solidFill>
          <a:latin typeface="Arial" charset="0"/>
          <a:cs typeface="Arial" charset="0"/>
        </a:defRPr>
      </a:lvl4pPr>
      <a:lvl5pPr algn="l" rtl="0" eaLnBrk="1" fontAlgn="base" hangingPunct="1">
        <a:spcBef>
          <a:spcPct val="0"/>
        </a:spcBef>
        <a:spcAft>
          <a:spcPct val="0"/>
        </a:spcAft>
        <a:defRPr sz="4528" b="1">
          <a:solidFill>
            <a:schemeClr val="tx1"/>
          </a:solidFill>
          <a:latin typeface="Arial" charset="0"/>
          <a:cs typeface="Arial" charset="0"/>
        </a:defRPr>
      </a:lvl5pPr>
      <a:lvl6pPr marL="608957" algn="l" rtl="0" eaLnBrk="1" fontAlgn="base" hangingPunct="1">
        <a:spcBef>
          <a:spcPct val="0"/>
        </a:spcBef>
        <a:spcAft>
          <a:spcPct val="0"/>
        </a:spcAft>
        <a:defRPr sz="2931">
          <a:solidFill>
            <a:srgbClr val="50504B"/>
          </a:solidFill>
          <a:latin typeface="Arial" pitchFamily="34" charset="0"/>
        </a:defRPr>
      </a:lvl6pPr>
      <a:lvl7pPr marL="1217918" algn="l" rtl="0" eaLnBrk="1" fontAlgn="base" hangingPunct="1">
        <a:spcBef>
          <a:spcPct val="0"/>
        </a:spcBef>
        <a:spcAft>
          <a:spcPct val="0"/>
        </a:spcAft>
        <a:defRPr sz="2931">
          <a:solidFill>
            <a:srgbClr val="50504B"/>
          </a:solidFill>
          <a:latin typeface="Arial" pitchFamily="34" charset="0"/>
        </a:defRPr>
      </a:lvl7pPr>
      <a:lvl8pPr marL="1826876" algn="l" rtl="0" eaLnBrk="1" fontAlgn="base" hangingPunct="1">
        <a:spcBef>
          <a:spcPct val="0"/>
        </a:spcBef>
        <a:spcAft>
          <a:spcPct val="0"/>
        </a:spcAft>
        <a:defRPr sz="2931">
          <a:solidFill>
            <a:srgbClr val="50504B"/>
          </a:solidFill>
          <a:latin typeface="Arial" pitchFamily="34" charset="0"/>
        </a:defRPr>
      </a:lvl8pPr>
      <a:lvl9pPr marL="2435834" algn="l" rtl="0" eaLnBrk="1" fontAlgn="base" hangingPunct="1">
        <a:spcBef>
          <a:spcPct val="0"/>
        </a:spcBef>
        <a:spcAft>
          <a:spcPct val="0"/>
        </a:spcAft>
        <a:defRPr sz="2931">
          <a:solidFill>
            <a:srgbClr val="50504B"/>
          </a:solidFill>
          <a:latin typeface="Arial" pitchFamily="34" charset="0"/>
        </a:defRPr>
      </a:lvl9pPr>
    </p:titleStyle>
    <p:body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a:solidFill>
            <a:schemeClr val="tx1"/>
          </a:solidFill>
          <a:latin typeface="+mn-lt"/>
          <a:ea typeface="+mn-ea"/>
          <a:cs typeface="Arial" pitchFamily="34" charset="0"/>
        </a:defRPr>
      </a:lvl1pPr>
      <a:lvl2pPr marL="647698"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986"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2685"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0973"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p:bodyStyle>
    <p:otherStyle>
      <a:defPPr>
        <a:defRPr lang="da-DK"/>
      </a:defPPr>
      <a:lvl1pPr marL="0" algn="l" defTabSz="1217918" rtl="0" eaLnBrk="1" latinLnBrk="0" hangingPunct="1">
        <a:defRPr sz="2399" kern="1200">
          <a:solidFill>
            <a:schemeClr val="tx1"/>
          </a:solidFill>
          <a:latin typeface="+mn-lt"/>
          <a:ea typeface="+mn-ea"/>
          <a:cs typeface="+mn-cs"/>
        </a:defRPr>
      </a:lvl1pPr>
      <a:lvl2pPr marL="608957" algn="l" defTabSz="1217918" rtl="0" eaLnBrk="1" latinLnBrk="0" hangingPunct="1">
        <a:defRPr sz="2399" kern="1200">
          <a:solidFill>
            <a:schemeClr val="tx1"/>
          </a:solidFill>
          <a:latin typeface="+mn-lt"/>
          <a:ea typeface="+mn-ea"/>
          <a:cs typeface="+mn-cs"/>
        </a:defRPr>
      </a:lvl2pPr>
      <a:lvl3pPr marL="1217918" algn="l" defTabSz="1217918" rtl="0" eaLnBrk="1" latinLnBrk="0" hangingPunct="1">
        <a:defRPr sz="2399" kern="1200">
          <a:solidFill>
            <a:schemeClr val="tx1"/>
          </a:solidFill>
          <a:latin typeface="+mn-lt"/>
          <a:ea typeface="+mn-ea"/>
          <a:cs typeface="+mn-cs"/>
        </a:defRPr>
      </a:lvl3pPr>
      <a:lvl4pPr marL="1826876" algn="l" defTabSz="1217918" rtl="0" eaLnBrk="1" latinLnBrk="0" hangingPunct="1">
        <a:defRPr sz="2399" kern="1200">
          <a:solidFill>
            <a:schemeClr val="tx1"/>
          </a:solidFill>
          <a:latin typeface="+mn-lt"/>
          <a:ea typeface="+mn-ea"/>
          <a:cs typeface="+mn-cs"/>
        </a:defRPr>
      </a:lvl4pPr>
      <a:lvl5pPr marL="2435834" algn="l" defTabSz="1217918" rtl="0" eaLnBrk="1" latinLnBrk="0" hangingPunct="1">
        <a:defRPr sz="2399" kern="1200">
          <a:solidFill>
            <a:schemeClr val="tx1"/>
          </a:solidFill>
          <a:latin typeface="+mn-lt"/>
          <a:ea typeface="+mn-ea"/>
          <a:cs typeface="+mn-cs"/>
        </a:defRPr>
      </a:lvl5pPr>
      <a:lvl6pPr marL="3044794" algn="l" defTabSz="1217918" rtl="0" eaLnBrk="1" latinLnBrk="0" hangingPunct="1">
        <a:defRPr sz="2399" kern="1200">
          <a:solidFill>
            <a:schemeClr val="tx1"/>
          </a:solidFill>
          <a:latin typeface="+mn-lt"/>
          <a:ea typeface="+mn-ea"/>
          <a:cs typeface="+mn-cs"/>
        </a:defRPr>
      </a:lvl6pPr>
      <a:lvl7pPr marL="3653751" algn="l" defTabSz="1217918" rtl="0" eaLnBrk="1" latinLnBrk="0" hangingPunct="1">
        <a:defRPr sz="2399" kern="1200">
          <a:solidFill>
            <a:schemeClr val="tx1"/>
          </a:solidFill>
          <a:latin typeface="+mn-lt"/>
          <a:ea typeface="+mn-ea"/>
          <a:cs typeface="+mn-cs"/>
        </a:defRPr>
      </a:lvl7pPr>
      <a:lvl8pPr marL="4262710" algn="l" defTabSz="1217918" rtl="0" eaLnBrk="1" latinLnBrk="0" hangingPunct="1">
        <a:defRPr sz="2399" kern="1200">
          <a:solidFill>
            <a:schemeClr val="tx1"/>
          </a:solidFill>
          <a:latin typeface="+mn-lt"/>
          <a:ea typeface="+mn-ea"/>
          <a:cs typeface="+mn-cs"/>
        </a:defRPr>
      </a:lvl8pPr>
      <a:lvl9pPr marL="4871670" algn="l" defTabSz="1217918"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92" userDrawn="1">
          <p15:clr>
            <a:srgbClr val="000000"/>
          </p15:clr>
        </p15:guide>
        <p15:guide id="2" pos="3840" userDrawn="1">
          <p15:clr>
            <a:srgbClr val="000000"/>
          </p15:clr>
        </p15:guide>
        <p15:guide id="5" pos="507" userDrawn="1">
          <p15:clr>
            <a:srgbClr val="000000"/>
          </p15:clr>
        </p15:guide>
        <p15:guide id="6" pos="7171" userDrawn="1">
          <p15:clr>
            <a:srgbClr val="000000"/>
          </p15:clr>
        </p15:guide>
        <p15:guide id="7" orient="horz" pos="981" userDrawn="1">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billede 18">
            <a:extLst>
              <a:ext uri="{FF2B5EF4-FFF2-40B4-BE49-F238E27FC236}">
                <a16:creationId xmlns:a16="http://schemas.microsoft.com/office/drawing/2014/main" id="{822AED0F-04AF-E9CC-BCF8-7507205D2489}"/>
              </a:ext>
            </a:extLst>
          </p:cNvPr>
          <p:cNvSpPr>
            <a:spLocks noGrp="1"/>
          </p:cNvSpPr>
          <p:nvPr>
            <p:ph type="pic" sz="quarter" idx="11"/>
          </p:nvPr>
        </p:nvSpPr>
        <p:spPr/>
        <p:txBody>
          <a:bodyPr/>
          <a:lstStyle/>
          <a:p>
            <a:endParaRPr lang="da-DK" dirty="0"/>
          </a:p>
        </p:txBody>
      </p:sp>
      <p:sp>
        <p:nvSpPr>
          <p:cNvPr id="17" name="Titel 16">
            <a:extLst>
              <a:ext uri="{FF2B5EF4-FFF2-40B4-BE49-F238E27FC236}">
                <a16:creationId xmlns:a16="http://schemas.microsoft.com/office/drawing/2014/main" id="{E278A9BE-630E-C5C4-860F-F16EB3729BD4}"/>
              </a:ext>
            </a:extLst>
          </p:cNvPr>
          <p:cNvSpPr>
            <a:spLocks noGrp="1"/>
          </p:cNvSpPr>
          <p:nvPr>
            <p:ph type="ctrTitle"/>
          </p:nvPr>
        </p:nvSpPr>
        <p:spPr/>
        <p:txBody>
          <a:bodyPr/>
          <a:lstStyle/>
          <a:p>
            <a:r>
              <a:rPr lang="da-DK" dirty="0"/>
              <a:t>Bygherrens rolle i at sikre et godt arbejdsmiljø</a:t>
            </a:r>
            <a:endParaRPr lang="da-DK"/>
          </a:p>
        </p:txBody>
      </p:sp>
      <p:sp>
        <p:nvSpPr>
          <p:cNvPr id="18" name="Undertitel 17">
            <a:extLst>
              <a:ext uri="{FF2B5EF4-FFF2-40B4-BE49-F238E27FC236}">
                <a16:creationId xmlns:a16="http://schemas.microsoft.com/office/drawing/2014/main" id="{385692D7-4A82-974D-E7FC-79FA56BB5D3C}"/>
              </a:ext>
            </a:extLst>
          </p:cNvPr>
          <p:cNvSpPr>
            <a:spLocks noGrp="1"/>
          </p:cNvSpPr>
          <p:nvPr>
            <p:ph type="subTitle" idx="1"/>
          </p:nvPr>
        </p:nvSpPr>
        <p:spPr/>
        <p:txBody>
          <a:bodyPr/>
          <a:lstStyle/>
          <a:p>
            <a:r>
              <a:rPr lang="da-DK" dirty="0"/>
              <a:t>Kompetenceudvikling af bygherrens organisation og rådgivende samarbejdspartnere i relation til arbejdsmiljø på Vejdirektoratets projekter </a:t>
            </a:r>
          </a:p>
        </p:txBody>
      </p:sp>
    </p:spTree>
    <p:custDataLst>
      <p:tags r:id="rId1"/>
    </p:custDataLst>
    <p:extLst>
      <p:ext uri="{BB962C8B-B14F-4D97-AF65-F5344CB8AC3E}">
        <p14:creationId xmlns:p14="http://schemas.microsoft.com/office/powerpoint/2010/main" val="3592706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BB8D7-22ED-AF5F-0DDC-31C10B4FCA8A}"/>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EB51DACF-B548-F8CD-8A1D-82C3E26A00CC}"/>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2ECE3809-3AF7-ECAA-6390-74CDF9650F73}"/>
              </a:ext>
            </a:extLst>
          </p:cNvPr>
          <p:cNvSpPr>
            <a:spLocks noGrp="1"/>
          </p:cNvSpPr>
          <p:nvPr>
            <p:ph sz="quarter" idx="21"/>
          </p:nvPr>
        </p:nvSpPr>
        <p:spPr>
          <a:xfrm>
            <a:off x="804864" y="1557338"/>
            <a:ext cx="5496183" cy="4071551"/>
          </a:xfrm>
        </p:spPr>
        <p:txBody>
          <a:bodyPr/>
          <a:lstStyle/>
          <a:p>
            <a:r>
              <a:rPr lang="da-DK" b="1" dirty="0"/>
              <a:t>Lovgivning:</a:t>
            </a:r>
          </a:p>
          <a:p>
            <a:pPr lvl="1"/>
            <a:r>
              <a:rPr lang="da-DK" dirty="0"/>
              <a:t>Bekendtgørelse om bygherres pligter (117) </a:t>
            </a:r>
          </a:p>
          <a:p>
            <a:pPr lvl="1"/>
            <a:r>
              <a:rPr lang="da-DK" dirty="0"/>
              <a:t>Bekendtgørelse om projekterendes og rådgiverspligter (110)</a:t>
            </a:r>
          </a:p>
          <a:p>
            <a:pPr lvl="1"/>
            <a:r>
              <a:rPr lang="da-DK" dirty="0"/>
              <a:t>Bekendtgørelse om bygge-og anlægsarbejde (2107)</a:t>
            </a:r>
          </a:p>
          <a:p>
            <a:pPr lvl="1"/>
            <a:r>
              <a:rPr lang="da-DK" dirty="0"/>
              <a:t>Korte gruppesnakke</a:t>
            </a:r>
          </a:p>
          <a:p>
            <a:pPr lvl="1"/>
            <a:r>
              <a:rPr lang="da-DK" dirty="0"/>
              <a:t>Opsamlinger på gruppesnakke         repetition og fælles forståelse</a:t>
            </a:r>
          </a:p>
          <a:p>
            <a:endParaRPr lang="da-DK" dirty="0"/>
          </a:p>
        </p:txBody>
      </p:sp>
      <p:sp>
        <p:nvSpPr>
          <p:cNvPr id="5" name="Pladsholder til slidenummer 4">
            <a:extLst>
              <a:ext uri="{FF2B5EF4-FFF2-40B4-BE49-F238E27FC236}">
                <a16:creationId xmlns:a16="http://schemas.microsoft.com/office/drawing/2014/main" id="{F16E837E-14EA-AD33-4F52-C75FC69FF75C}"/>
              </a:ext>
            </a:extLst>
          </p:cNvPr>
          <p:cNvSpPr>
            <a:spLocks noGrp="1"/>
          </p:cNvSpPr>
          <p:nvPr>
            <p:ph type="sldNum" sz="quarter" idx="24"/>
          </p:nvPr>
        </p:nvSpPr>
        <p:spPr/>
        <p:txBody>
          <a:bodyPr/>
          <a:lstStyle/>
          <a:p>
            <a:fld id="{6ACBDE86-91AD-4605-99AD-6345013A9E73}" type="slidenum">
              <a:rPr lang="da-DK" smtClean="0"/>
              <a:pPr/>
              <a:t>10</a:t>
            </a:fld>
            <a:endParaRPr lang="da-DK" dirty="0"/>
          </a:p>
        </p:txBody>
      </p:sp>
      <p:pic>
        <p:nvPicPr>
          <p:cNvPr id="6" name="Pladsholder til indhold 6" descr="Skilt med teksten &quot;Pas på dig selv og dine kollegaer. Arbejdspladser uden ulykker.&quot;">
            <a:extLst>
              <a:ext uri="{FF2B5EF4-FFF2-40B4-BE49-F238E27FC236}">
                <a16:creationId xmlns:a16="http://schemas.microsoft.com/office/drawing/2014/main" id="{AC25C5A7-F139-9892-EFBF-9979CE464A65}"/>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lipse 6">
            <a:extLst>
              <a:ext uri="{FF2B5EF4-FFF2-40B4-BE49-F238E27FC236}">
                <a16:creationId xmlns:a16="http://schemas.microsoft.com/office/drawing/2014/main" id="{4FD16646-E0F6-82D9-B71E-21C965A98E50}"/>
              </a:ext>
            </a:extLst>
          </p:cNvPr>
          <p:cNvSpPr/>
          <p:nvPr/>
        </p:nvSpPr>
        <p:spPr bwMode="auto">
          <a:xfrm>
            <a:off x="3584829" y="5775783"/>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cxnSp>
        <p:nvCxnSpPr>
          <p:cNvPr id="8" name="Lige pilforbindelse 7">
            <a:extLst>
              <a:ext uri="{FF2B5EF4-FFF2-40B4-BE49-F238E27FC236}">
                <a16:creationId xmlns:a16="http://schemas.microsoft.com/office/drawing/2014/main" id="{FA205BF0-C248-CCC3-6477-B51E8EEC9D6A}"/>
              </a:ext>
            </a:extLst>
          </p:cNvPr>
          <p:cNvCxnSpPr>
            <a:cxnSpLocks/>
          </p:cNvCxnSpPr>
          <p:nvPr/>
        </p:nvCxnSpPr>
        <p:spPr bwMode="auto">
          <a:xfrm>
            <a:off x="5403919" y="6185183"/>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9" name="Ellipse 8">
            <a:extLst>
              <a:ext uri="{FF2B5EF4-FFF2-40B4-BE49-F238E27FC236}">
                <a16:creationId xmlns:a16="http://schemas.microsoft.com/office/drawing/2014/main" id="{265BDD63-005B-B607-C142-AC2483A722E5}"/>
              </a:ext>
            </a:extLst>
          </p:cNvPr>
          <p:cNvSpPr/>
          <p:nvPr/>
        </p:nvSpPr>
        <p:spPr bwMode="auto">
          <a:xfrm>
            <a:off x="5901472" y="5750190"/>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0" name="Tekstfelt 9">
            <a:extLst>
              <a:ext uri="{FF2B5EF4-FFF2-40B4-BE49-F238E27FC236}">
                <a16:creationId xmlns:a16="http://schemas.microsoft.com/office/drawing/2014/main" id="{952CC7AB-CFE9-D474-A97E-4E3830E780E7}"/>
              </a:ext>
            </a:extLst>
          </p:cNvPr>
          <p:cNvSpPr txBox="1"/>
          <p:nvPr/>
        </p:nvSpPr>
        <p:spPr>
          <a:xfrm>
            <a:off x="6462421" y="6006923"/>
            <a:ext cx="585950" cy="276999"/>
          </a:xfrm>
          <a:prstGeom prst="rect">
            <a:avLst/>
          </a:prstGeom>
          <a:noFill/>
        </p:spPr>
        <p:txBody>
          <a:bodyPr wrap="square" lIns="0" tIns="0" rIns="0" bIns="0" rtlCol="0">
            <a:spAutoFit/>
          </a:bodyPr>
          <a:lstStyle/>
          <a:p>
            <a:r>
              <a:rPr lang="da-DK" dirty="0">
                <a:latin typeface="Arial" pitchFamily="34" charset="0"/>
                <a:cs typeface="Arial" pitchFamily="34" charset="0"/>
              </a:rPr>
              <a:t>Case</a:t>
            </a:r>
          </a:p>
        </p:txBody>
      </p:sp>
      <p:cxnSp>
        <p:nvCxnSpPr>
          <p:cNvPr id="11" name="Lige pilforbindelse 10">
            <a:extLst>
              <a:ext uri="{FF2B5EF4-FFF2-40B4-BE49-F238E27FC236}">
                <a16:creationId xmlns:a16="http://schemas.microsoft.com/office/drawing/2014/main" id="{B055252E-9B5B-4F91-27DE-9BC9FD14CC0D}"/>
              </a:ext>
            </a:extLst>
          </p:cNvPr>
          <p:cNvCxnSpPr>
            <a:cxnSpLocks/>
          </p:cNvCxnSpPr>
          <p:nvPr/>
        </p:nvCxnSpPr>
        <p:spPr bwMode="auto">
          <a:xfrm>
            <a:off x="7720562" y="615959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2" name="Ellipse 11">
            <a:extLst>
              <a:ext uri="{FF2B5EF4-FFF2-40B4-BE49-F238E27FC236}">
                <a16:creationId xmlns:a16="http://schemas.microsoft.com/office/drawing/2014/main" id="{942FA846-D5AF-C2A9-003D-D77F24B49635}"/>
              </a:ext>
            </a:extLst>
          </p:cNvPr>
          <p:cNvSpPr/>
          <p:nvPr/>
        </p:nvSpPr>
        <p:spPr bwMode="auto">
          <a:xfrm>
            <a:off x="8213311" y="5775783"/>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3" name="Tekstfelt 12">
            <a:extLst>
              <a:ext uri="{FF2B5EF4-FFF2-40B4-BE49-F238E27FC236}">
                <a16:creationId xmlns:a16="http://schemas.microsoft.com/office/drawing/2014/main" id="{05AA7A41-1E68-C642-A192-2E09B80DC4BD}"/>
              </a:ext>
            </a:extLst>
          </p:cNvPr>
          <p:cNvSpPr txBox="1"/>
          <p:nvPr/>
        </p:nvSpPr>
        <p:spPr>
          <a:xfrm>
            <a:off x="8491616" y="6006923"/>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Opsamling</a:t>
            </a:r>
          </a:p>
        </p:txBody>
      </p:sp>
      <p:sp>
        <p:nvSpPr>
          <p:cNvPr id="14" name="Ellipse 13">
            <a:extLst>
              <a:ext uri="{FF2B5EF4-FFF2-40B4-BE49-F238E27FC236}">
                <a16:creationId xmlns:a16="http://schemas.microsoft.com/office/drawing/2014/main" id="{2BA78BD0-435D-A207-01AB-DF1F669724B0}"/>
              </a:ext>
            </a:extLst>
          </p:cNvPr>
          <p:cNvSpPr/>
          <p:nvPr/>
        </p:nvSpPr>
        <p:spPr bwMode="auto">
          <a:xfrm>
            <a:off x="1274668" y="5789950"/>
            <a:ext cx="1712653" cy="821866"/>
          </a:xfrm>
          <a:prstGeom prst="ellipse">
            <a:avLst/>
          </a:prstGeom>
          <a:solidFill>
            <a:srgbClr val="FF9900"/>
          </a:solidFill>
          <a:ln w="25400" cap="sq" cmpd="sng" algn="ctr">
            <a:solidFill>
              <a:srgbClr val="FF99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5" name="Tekstfelt 14">
            <a:extLst>
              <a:ext uri="{FF2B5EF4-FFF2-40B4-BE49-F238E27FC236}">
                <a16:creationId xmlns:a16="http://schemas.microsoft.com/office/drawing/2014/main" id="{3C20F13D-6522-DCB8-7267-DB8A75EC5C53}"/>
              </a:ext>
            </a:extLst>
          </p:cNvPr>
          <p:cNvSpPr txBox="1"/>
          <p:nvPr/>
        </p:nvSpPr>
        <p:spPr>
          <a:xfrm>
            <a:off x="1548918" y="6044047"/>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Lovgivning</a:t>
            </a:r>
          </a:p>
        </p:txBody>
      </p:sp>
      <p:cxnSp>
        <p:nvCxnSpPr>
          <p:cNvPr id="16" name="Lige pilforbindelse 15">
            <a:extLst>
              <a:ext uri="{FF2B5EF4-FFF2-40B4-BE49-F238E27FC236}">
                <a16:creationId xmlns:a16="http://schemas.microsoft.com/office/drawing/2014/main" id="{4100631B-B909-9270-205C-EC4F67904F94}"/>
              </a:ext>
            </a:extLst>
          </p:cNvPr>
          <p:cNvCxnSpPr>
            <a:cxnSpLocks/>
          </p:cNvCxnSpPr>
          <p:nvPr/>
        </p:nvCxnSpPr>
        <p:spPr bwMode="auto">
          <a:xfrm>
            <a:off x="3093758" y="619935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7" name="Tekstfelt 16">
            <a:extLst>
              <a:ext uri="{FF2B5EF4-FFF2-40B4-BE49-F238E27FC236}">
                <a16:creationId xmlns:a16="http://schemas.microsoft.com/office/drawing/2014/main" id="{340D5790-0376-5594-9562-3C697B5D20B5}"/>
              </a:ext>
            </a:extLst>
          </p:cNvPr>
          <p:cNvSpPr txBox="1"/>
          <p:nvPr/>
        </p:nvSpPr>
        <p:spPr>
          <a:xfrm>
            <a:off x="3973019" y="5882591"/>
            <a:ext cx="1156041" cy="553998"/>
          </a:xfrm>
          <a:prstGeom prst="rect">
            <a:avLst/>
          </a:prstGeom>
          <a:noFill/>
        </p:spPr>
        <p:txBody>
          <a:bodyPr wrap="square" lIns="0" tIns="0" rIns="0" bIns="0" rtlCol="0">
            <a:spAutoFit/>
          </a:bodyPr>
          <a:lstStyle/>
          <a:p>
            <a:r>
              <a:rPr lang="da-DK" dirty="0">
                <a:latin typeface="Arial" pitchFamily="34" charset="0"/>
                <a:cs typeface="Arial" pitchFamily="34" charset="0"/>
              </a:rPr>
              <a:t>Hvad gør vi i VD?</a:t>
            </a:r>
          </a:p>
        </p:txBody>
      </p:sp>
      <p:cxnSp>
        <p:nvCxnSpPr>
          <p:cNvPr id="20" name="Lige pilforbindelse 19">
            <a:extLst>
              <a:ext uri="{FF2B5EF4-FFF2-40B4-BE49-F238E27FC236}">
                <a16:creationId xmlns:a16="http://schemas.microsoft.com/office/drawing/2014/main" id="{995503BF-CEC2-CC0C-99D2-BB95C40FBE24}"/>
              </a:ext>
            </a:extLst>
          </p:cNvPr>
          <p:cNvCxnSpPr>
            <a:cxnSpLocks/>
          </p:cNvCxnSpPr>
          <p:nvPr/>
        </p:nvCxnSpPr>
        <p:spPr bwMode="auto">
          <a:xfrm>
            <a:off x="4626902" y="4411557"/>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pic>
        <p:nvPicPr>
          <p:cNvPr id="28" name="Billede 27" descr="Et billede, der indeholder indendørs, tekst, mur, Kontorbygning&#10;&#10;Automatisk genereret beskrivelse">
            <a:extLst>
              <a:ext uri="{FF2B5EF4-FFF2-40B4-BE49-F238E27FC236}">
                <a16:creationId xmlns:a16="http://schemas.microsoft.com/office/drawing/2014/main" id="{6811FE22-C1D4-DF48-641B-DE61FF778F40}"/>
              </a:ext>
            </a:extLst>
          </p:cNvPr>
          <p:cNvPicPr>
            <a:picLocks noChangeAspect="1"/>
          </p:cNvPicPr>
          <p:nvPr/>
        </p:nvPicPr>
        <p:blipFill rotWithShape="1">
          <a:blip r:embed="rId3">
            <a:extLst>
              <a:ext uri="{28A0092B-C50C-407E-A947-70E740481C1C}">
                <a14:useLocalDpi xmlns:a14="http://schemas.microsoft.com/office/drawing/2010/main" val="0"/>
              </a:ext>
            </a:extLst>
          </a:blip>
          <a:srcRect t="8096" b="2367"/>
          <a:stretch/>
        </p:blipFill>
        <p:spPr>
          <a:xfrm>
            <a:off x="7919826" y="1209459"/>
            <a:ext cx="4012276" cy="2694328"/>
          </a:xfrm>
          <a:prstGeom prst="rect">
            <a:avLst/>
          </a:prstGeom>
          <a:ln>
            <a:noFill/>
          </a:ln>
          <a:effectLst>
            <a:outerShdw blurRad="292100" dist="139700" dir="2700000" algn="tl" rotWithShape="0">
              <a:srgbClr val="333333">
                <a:alpha val="65000"/>
              </a:srgbClr>
            </a:outerShdw>
          </a:effectLst>
        </p:spPr>
      </p:pic>
      <p:pic>
        <p:nvPicPr>
          <p:cNvPr id="26" name="Billede 25" descr="Et billede, der indeholder tekst, mur, indendørs, tøj&#10;&#10;Automatisk genereret beskrivelse">
            <a:extLst>
              <a:ext uri="{FF2B5EF4-FFF2-40B4-BE49-F238E27FC236}">
                <a16:creationId xmlns:a16="http://schemas.microsoft.com/office/drawing/2014/main" id="{B4CFB9A7-D619-3497-60A8-224CE449AFB9}"/>
              </a:ext>
            </a:extLst>
          </p:cNvPr>
          <p:cNvPicPr>
            <a:picLocks noChangeAspect="1"/>
          </p:cNvPicPr>
          <p:nvPr/>
        </p:nvPicPr>
        <p:blipFill rotWithShape="1">
          <a:blip r:embed="rId4">
            <a:extLst>
              <a:ext uri="{28A0092B-C50C-407E-A947-70E740481C1C}">
                <a14:useLocalDpi xmlns:a14="http://schemas.microsoft.com/office/drawing/2010/main" val="0"/>
              </a:ext>
            </a:extLst>
          </a:blip>
          <a:srcRect t="9515" b="5696"/>
          <a:stretch/>
        </p:blipFill>
        <p:spPr>
          <a:xfrm>
            <a:off x="6288573" y="3256169"/>
            <a:ext cx="3762086" cy="2392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94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4C7419-5154-3AA1-C793-19C60CE896C6}"/>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E5161BA5-62D6-F58B-18FC-5D50C72B5C68}"/>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703F95D9-15EF-7299-ACC2-6FF86DE4192D}"/>
              </a:ext>
            </a:extLst>
          </p:cNvPr>
          <p:cNvSpPr>
            <a:spLocks noGrp="1"/>
          </p:cNvSpPr>
          <p:nvPr>
            <p:ph sz="quarter" idx="21"/>
          </p:nvPr>
        </p:nvSpPr>
        <p:spPr>
          <a:xfrm>
            <a:off x="804863" y="1557338"/>
            <a:ext cx="4392082" cy="4621213"/>
          </a:xfrm>
        </p:spPr>
        <p:txBody>
          <a:bodyPr/>
          <a:lstStyle/>
          <a:p>
            <a:r>
              <a:rPr lang="da-DK" b="1" dirty="0"/>
              <a:t>Hvad gør vi i Vejdirektoratet?</a:t>
            </a:r>
          </a:p>
          <a:p>
            <a:pPr lvl="1"/>
            <a:r>
              <a:rPr lang="da-DK" dirty="0"/>
              <a:t>Arbejdsmiljølovgivning og krav omsat til VD praksis med afsæt i </a:t>
            </a:r>
            <a:r>
              <a:rPr lang="da-DK" b="1" dirty="0">
                <a:solidFill>
                  <a:srgbClr val="FF9900"/>
                </a:solidFill>
              </a:rPr>
              <a:t>Arbejdspladser uden ulykker</a:t>
            </a:r>
          </a:p>
          <a:p>
            <a:pPr lvl="1"/>
            <a:r>
              <a:rPr lang="da-DK" dirty="0"/>
              <a:t>Organisering af arbejdsmiljøopgaven i VD på vores anlægs-, drifts- og vedligeholdsprojekter </a:t>
            </a:r>
          </a:p>
          <a:p>
            <a:pPr lvl="1"/>
            <a:r>
              <a:rPr lang="da-DK" dirty="0"/>
              <a:t>Arbejdsmiljøparadigmer og værktøjer i VD </a:t>
            </a:r>
          </a:p>
          <a:p>
            <a:pPr lvl="1"/>
            <a:r>
              <a:rPr lang="da-DK" dirty="0"/>
              <a:t>De vigtigste fokuspunkter under et AM-tilsyn</a:t>
            </a:r>
          </a:p>
          <a:p>
            <a:endParaRPr lang="da-DK" dirty="0"/>
          </a:p>
          <a:p>
            <a:endParaRPr lang="da-DK" dirty="0"/>
          </a:p>
        </p:txBody>
      </p:sp>
      <p:sp>
        <p:nvSpPr>
          <p:cNvPr id="5" name="Pladsholder til slidenummer 4">
            <a:extLst>
              <a:ext uri="{FF2B5EF4-FFF2-40B4-BE49-F238E27FC236}">
                <a16:creationId xmlns:a16="http://schemas.microsoft.com/office/drawing/2014/main" id="{6AE51778-0B1E-6AA1-5612-805C26FDE8E4}"/>
              </a:ext>
            </a:extLst>
          </p:cNvPr>
          <p:cNvSpPr>
            <a:spLocks noGrp="1"/>
          </p:cNvSpPr>
          <p:nvPr>
            <p:ph type="sldNum" sz="quarter" idx="24"/>
          </p:nvPr>
        </p:nvSpPr>
        <p:spPr/>
        <p:txBody>
          <a:bodyPr/>
          <a:lstStyle/>
          <a:p>
            <a:fld id="{6ACBDE86-91AD-4605-99AD-6345013A9E73}" type="slidenum">
              <a:rPr lang="da-DK" smtClean="0"/>
              <a:pPr/>
              <a:t>11</a:t>
            </a:fld>
            <a:endParaRPr lang="da-DK" dirty="0"/>
          </a:p>
        </p:txBody>
      </p:sp>
      <p:sp>
        <p:nvSpPr>
          <p:cNvPr id="6" name="Ellipse 5">
            <a:extLst>
              <a:ext uri="{FF2B5EF4-FFF2-40B4-BE49-F238E27FC236}">
                <a16:creationId xmlns:a16="http://schemas.microsoft.com/office/drawing/2014/main" id="{B0B3F006-0967-21F3-B919-A0F8036C233B}"/>
              </a:ext>
            </a:extLst>
          </p:cNvPr>
          <p:cNvSpPr/>
          <p:nvPr/>
        </p:nvSpPr>
        <p:spPr bwMode="auto">
          <a:xfrm>
            <a:off x="3584829" y="5775783"/>
            <a:ext cx="1712653" cy="821866"/>
          </a:xfrm>
          <a:prstGeom prst="ellipse">
            <a:avLst/>
          </a:prstGeom>
          <a:solidFill>
            <a:srgbClr val="FF9900"/>
          </a:solidFill>
          <a:ln w="25400" cap="sq" cmpd="sng" algn="ctr">
            <a:solidFill>
              <a:srgbClr val="FF99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cxnSp>
        <p:nvCxnSpPr>
          <p:cNvPr id="7" name="Lige pilforbindelse 6">
            <a:extLst>
              <a:ext uri="{FF2B5EF4-FFF2-40B4-BE49-F238E27FC236}">
                <a16:creationId xmlns:a16="http://schemas.microsoft.com/office/drawing/2014/main" id="{41CECD08-9B6E-F4C4-9E8F-FE0CDF211AB1}"/>
              </a:ext>
            </a:extLst>
          </p:cNvPr>
          <p:cNvCxnSpPr>
            <a:cxnSpLocks/>
          </p:cNvCxnSpPr>
          <p:nvPr/>
        </p:nvCxnSpPr>
        <p:spPr bwMode="auto">
          <a:xfrm>
            <a:off x="5403919" y="6185183"/>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8" name="Ellipse 7">
            <a:extLst>
              <a:ext uri="{FF2B5EF4-FFF2-40B4-BE49-F238E27FC236}">
                <a16:creationId xmlns:a16="http://schemas.microsoft.com/office/drawing/2014/main" id="{E1616C61-67BF-D2E1-713F-DF02AA0A1139}"/>
              </a:ext>
            </a:extLst>
          </p:cNvPr>
          <p:cNvSpPr/>
          <p:nvPr/>
        </p:nvSpPr>
        <p:spPr bwMode="auto">
          <a:xfrm>
            <a:off x="5901472" y="5750190"/>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9" name="Tekstfelt 8">
            <a:extLst>
              <a:ext uri="{FF2B5EF4-FFF2-40B4-BE49-F238E27FC236}">
                <a16:creationId xmlns:a16="http://schemas.microsoft.com/office/drawing/2014/main" id="{D8261080-7815-B0C8-BD51-CCA2FD72E45B}"/>
              </a:ext>
            </a:extLst>
          </p:cNvPr>
          <p:cNvSpPr txBox="1"/>
          <p:nvPr/>
        </p:nvSpPr>
        <p:spPr>
          <a:xfrm>
            <a:off x="6462421" y="6006923"/>
            <a:ext cx="585950" cy="276999"/>
          </a:xfrm>
          <a:prstGeom prst="rect">
            <a:avLst/>
          </a:prstGeom>
          <a:noFill/>
        </p:spPr>
        <p:txBody>
          <a:bodyPr wrap="square" lIns="0" tIns="0" rIns="0" bIns="0" rtlCol="0">
            <a:spAutoFit/>
          </a:bodyPr>
          <a:lstStyle/>
          <a:p>
            <a:r>
              <a:rPr lang="da-DK" dirty="0">
                <a:latin typeface="Arial" pitchFamily="34" charset="0"/>
                <a:cs typeface="Arial" pitchFamily="34" charset="0"/>
              </a:rPr>
              <a:t>Case</a:t>
            </a:r>
          </a:p>
        </p:txBody>
      </p:sp>
      <p:cxnSp>
        <p:nvCxnSpPr>
          <p:cNvPr id="10" name="Lige pilforbindelse 9">
            <a:extLst>
              <a:ext uri="{FF2B5EF4-FFF2-40B4-BE49-F238E27FC236}">
                <a16:creationId xmlns:a16="http://schemas.microsoft.com/office/drawing/2014/main" id="{551EF77A-CB4D-9B8C-C977-ABA9523C5564}"/>
              </a:ext>
            </a:extLst>
          </p:cNvPr>
          <p:cNvCxnSpPr>
            <a:cxnSpLocks/>
          </p:cNvCxnSpPr>
          <p:nvPr/>
        </p:nvCxnSpPr>
        <p:spPr bwMode="auto">
          <a:xfrm>
            <a:off x="7720562" y="615959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1" name="Ellipse 10">
            <a:extLst>
              <a:ext uri="{FF2B5EF4-FFF2-40B4-BE49-F238E27FC236}">
                <a16:creationId xmlns:a16="http://schemas.microsoft.com/office/drawing/2014/main" id="{B7C0C7C0-271E-AC7E-CC03-E51CA7AC0F15}"/>
              </a:ext>
            </a:extLst>
          </p:cNvPr>
          <p:cNvSpPr/>
          <p:nvPr/>
        </p:nvSpPr>
        <p:spPr bwMode="auto">
          <a:xfrm>
            <a:off x="8213311" y="5775783"/>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2" name="Tekstfelt 11">
            <a:extLst>
              <a:ext uri="{FF2B5EF4-FFF2-40B4-BE49-F238E27FC236}">
                <a16:creationId xmlns:a16="http://schemas.microsoft.com/office/drawing/2014/main" id="{3B2BE0C6-FC26-5896-0066-4F94998C05A4}"/>
              </a:ext>
            </a:extLst>
          </p:cNvPr>
          <p:cNvSpPr txBox="1"/>
          <p:nvPr/>
        </p:nvSpPr>
        <p:spPr>
          <a:xfrm>
            <a:off x="8491616" y="6006923"/>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Opsamling</a:t>
            </a:r>
          </a:p>
        </p:txBody>
      </p:sp>
      <p:sp>
        <p:nvSpPr>
          <p:cNvPr id="13" name="Ellipse 12">
            <a:extLst>
              <a:ext uri="{FF2B5EF4-FFF2-40B4-BE49-F238E27FC236}">
                <a16:creationId xmlns:a16="http://schemas.microsoft.com/office/drawing/2014/main" id="{268404A7-883A-C9A4-A257-1C0CCE24497F}"/>
              </a:ext>
            </a:extLst>
          </p:cNvPr>
          <p:cNvSpPr/>
          <p:nvPr/>
        </p:nvSpPr>
        <p:spPr bwMode="auto">
          <a:xfrm>
            <a:off x="1274668" y="5789950"/>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4" name="Tekstfelt 13">
            <a:extLst>
              <a:ext uri="{FF2B5EF4-FFF2-40B4-BE49-F238E27FC236}">
                <a16:creationId xmlns:a16="http://schemas.microsoft.com/office/drawing/2014/main" id="{9962489C-DFB5-48B6-0A25-44B560E1E499}"/>
              </a:ext>
            </a:extLst>
          </p:cNvPr>
          <p:cNvSpPr txBox="1"/>
          <p:nvPr/>
        </p:nvSpPr>
        <p:spPr>
          <a:xfrm>
            <a:off x="1548918" y="6044047"/>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Lovgivning</a:t>
            </a:r>
          </a:p>
        </p:txBody>
      </p:sp>
      <p:cxnSp>
        <p:nvCxnSpPr>
          <p:cNvPr id="15" name="Lige pilforbindelse 14">
            <a:extLst>
              <a:ext uri="{FF2B5EF4-FFF2-40B4-BE49-F238E27FC236}">
                <a16:creationId xmlns:a16="http://schemas.microsoft.com/office/drawing/2014/main" id="{186BD3E3-E957-F626-13F9-FA49DE149F84}"/>
              </a:ext>
            </a:extLst>
          </p:cNvPr>
          <p:cNvCxnSpPr>
            <a:cxnSpLocks/>
          </p:cNvCxnSpPr>
          <p:nvPr/>
        </p:nvCxnSpPr>
        <p:spPr bwMode="auto">
          <a:xfrm>
            <a:off x="3093758" y="619935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6" name="Tekstfelt 15">
            <a:extLst>
              <a:ext uri="{FF2B5EF4-FFF2-40B4-BE49-F238E27FC236}">
                <a16:creationId xmlns:a16="http://schemas.microsoft.com/office/drawing/2014/main" id="{9F94E745-C71B-5DF8-DB81-80C5C8767B67}"/>
              </a:ext>
            </a:extLst>
          </p:cNvPr>
          <p:cNvSpPr txBox="1"/>
          <p:nvPr/>
        </p:nvSpPr>
        <p:spPr>
          <a:xfrm>
            <a:off x="3973019" y="5882591"/>
            <a:ext cx="1156041" cy="553998"/>
          </a:xfrm>
          <a:prstGeom prst="rect">
            <a:avLst/>
          </a:prstGeom>
          <a:noFill/>
        </p:spPr>
        <p:txBody>
          <a:bodyPr wrap="square" lIns="0" tIns="0" rIns="0" bIns="0" rtlCol="0">
            <a:spAutoFit/>
          </a:bodyPr>
          <a:lstStyle/>
          <a:p>
            <a:r>
              <a:rPr lang="da-DK" dirty="0">
                <a:latin typeface="Arial" pitchFamily="34" charset="0"/>
                <a:cs typeface="Arial" pitchFamily="34" charset="0"/>
              </a:rPr>
              <a:t>Hvad gør vi i VD?</a:t>
            </a:r>
          </a:p>
        </p:txBody>
      </p:sp>
      <p:pic>
        <p:nvPicPr>
          <p:cNvPr id="17" name="Pladsholder til indhold 6" descr="Skilt med teksten &quot;Pas på dig selv og dine kollegaer. Arbejdspladser uden ulykker.&quot;">
            <a:extLst>
              <a:ext uri="{FF2B5EF4-FFF2-40B4-BE49-F238E27FC236}">
                <a16:creationId xmlns:a16="http://schemas.microsoft.com/office/drawing/2014/main" id="{63F99AB2-9E3D-57C4-301A-83577B8CE49B}"/>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lede 22" descr="Et billede, der indeholder indendørs, tekst, tøj, mur&#10;&#10;Automatisk genereret beskrivelse">
            <a:extLst>
              <a:ext uri="{FF2B5EF4-FFF2-40B4-BE49-F238E27FC236}">
                <a16:creationId xmlns:a16="http://schemas.microsoft.com/office/drawing/2014/main" id="{ACF05919-2126-B437-B46B-C6702B083723}"/>
              </a:ext>
            </a:extLst>
          </p:cNvPr>
          <p:cNvPicPr>
            <a:picLocks noChangeAspect="1"/>
          </p:cNvPicPr>
          <p:nvPr/>
        </p:nvPicPr>
        <p:blipFill rotWithShape="1">
          <a:blip r:embed="rId3">
            <a:extLst>
              <a:ext uri="{28A0092B-C50C-407E-A947-70E740481C1C}">
                <a14:useLocalDpi xmlns:a14="http://schemas.microsoft.com/office/drawing/2010/main" val="0"/>
              </a:ext>
            </a:extLst>
          </a:blip>
          <a:srcRect l="11970" t="12682" r="8115" b="8372"/>
          <a:stretch/>
        </p:blipFill>
        <p:spPr>
          <a:xfrm>
            <a:off x="7779201" y="1180494"/>
            <a:ext cx="4106288" cy="3042371"/>
          </a:xfrm>
          <a:prstGeom prst="rect">
            <a:avLst/>
          </a:prstGeom>
          <a:ln>
            <a:noFill/>
          </a:ln>
          <a:effectLst>
            <a:outerShdw blurRad="292100" dist="139700" dir="2700000" algn="tl" rotWithShape="0">
              <a:srgbClr val="333333">
                <a:alpha val="65000"/>
              </a:srgbClr>
            </a:outerShdw>
          </a:effectLst>
        </p:spPr>
      </p:pic>
      <p:pic>
        <p:nvPicPr>
          <p:cNvPr id="21" name="Billede 20" descr="Et billede, der indeholder tekst, tøj, person, mur&#10;&#10;Automatisk genereret beskrivelse">
            <a:extLst>
              <a:ext uri="{FF2B5EF4-FFF2-40B4-BE49-F238E27FC236}">
                <a16:creationId xmlns:a16="http://schemas.microsoft.com/office/drawing/2014/main" id="{487D24E1-862C-29B5-981D-A6E918F07953}"/>
              </a:ext>
            </a:extLst>
          </p:cNvPr>
          <p:cNvPicPr>
            <a:picLocks noChangeAspect="1"/>
          </p:cNvPicPr>
          <p:nvPr/>
        </p:nvPicPr>
        <p:blipFill rotWithShape="1">
          <a:blip r:embed="rId4">
            <a:extLst>
              <a:ext uri="{28A0092B-C50C-407E-A947-70E740481C1C}">
                <a14:useLocalDpi xmlns:a14="http://schemas.microsoft.com/office/drawing/2010/main" val="0"/>
              </a:ext>
            </a:extLst>
          </a:blip>
          <a:srcRect t="6145" r="17121" b="25248"/>
          <a:stretch/>
        </p:blipFill>
        <p:spPr>
          <a:xfrm>
            <a:off x="5303382" y="3208718"/>
            <a:ext cx="3942829" cy="2447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5412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504C0-0493-FF04-A30B-D10D09038096}"/>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B94FBF67-D690-D13E-3CF3-0B6169726BDB}"/>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FC44247F-9CF3-34F1-F537-53D955DC6C22}"/>
              </a:ext>
            </a:extLst>
          </p:cNvPr>
          <p:cNvSpPr>
            <a:spLocks noGrp="1"/>
          </p:cNvSpPr>
          <p:nvPr>
            <p:ph sz="quarter" idx="21"/>
          </p:nvPr>
        </p:nvSpPr>
        <p:spPr>
          <a:xfrm>
            <a:off x="804862" y="1557338"/>
            <a:ext cx="5291138" cy="4621213"/>
          </a:xfrm>
        </p:spPr>
        <p:txBody>
          <a:bodyPr/>
          <a:lstStyle/>
          <a:p>
            <a:r>
              <a:rPr lang="da-DK" b="1" dirty="0"/>
              <a:t>Gruppearbejde med cases:</a:t>
            </a:r>
          </a:p>
          <a:p>
            <a:pPr lvl="1"/>
            <a:r>
              <a:rPr lang="da-DK" dirty="0"/>
              <a:t>Inspirationen til cases stammer fra konkrete entrepriser, hvor der har været arbejdsmiljømæssige udfordringer. Dilemmaerne spænder bredt fra issues relateret til projektering, bygherrens ansvar og entreprenørens arbejdsgiveransvar</a:t>
            </a:r>
          </a:p>
          <a:p>
            <a:pPr lvl="1"/>
            <a:r>
              <a:rPr lang="da-DK" dirty="0"/>
              <a:t>I casene skal deltagerne gennemføre et arbejdsmiljøtilsyn, og de skal ud fra tilsynsnotater, arbejdsmiljødokumenter samt billeder redegøre for, hvordan de vil løse arbejdsmiljøudfordringerne.</a:t>
            </a:r>
          </a:p>
        </p:txBody>
      </p:sp>
      <p:sp>
        <p:nvSpPr>
          <p:cNvPr id="5" name="Pladsholder til slidenummer 4">
            <a:extLst>
              <a:ext uri="{FF2B5EF4-FFF2-40B4-BE49-F238E27FC236}">
                <a16:creationId xmlns:a16="http://schemas.microsoft.com/office/drawing/2014/main" id="{CB3F75BC-4F07-3F1D-FB18-B3E4C55E7B38}"/>
              </a:ext>
            </a:extLst>
          </p:cNvPr>
          <p:cNvSpPr>
            <a:spLocks noGrp="1"/>
          </p:cNvSpPr>
          <p:nvPr>
            <p:ph type="sldNum" sz="quarter" idx="24"/>
          </p:nvPr>
        </p:nvSpPr>
        <p:spPr/>
        <p:txBody>
          <a:bodyPr/>
          <a:lstStyle/>
          <a:p>
            <a:fld id="{6ACBDE86-91AD-4605-99AD-6345013A9E73}" type="slidenum">
              <a:rPr lang="da-DK" smtClean="0"/>
              <a:pPr/>
              <a:t>12</a:t>
            </a:fld>
            <a:endParaRPr lang="da-DK" dirty="0"/>
          </a:p>
        </p:txBody>
      </p:sp>
      <p:sp>
        <p:nvSpPr>
          <p:cNvPr id="6" name="Ellipse 5">
            <a:extLst>
              <a:ext uri="{FF2B5EF4-FFF2-40B4-BE49-F238E27FC236}">
                <a16:creationId xmlns:a16="http://schemas.microsoft.com/office/drawing/2014/main" id="{11277D2A-3F71-DA13-39C4-7DAB2D072493}"/>
              </a:ext>
            </a:extLst>
          </p:cNvPr>
          <p:cNvSpPr/>
          <p:nvPr/>
        </p:nvSpPr>
        <p:spPr bwMode="auto">
          <a:xfrm>
            <a:off x="3584829" y="5775783"/>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cxnSp>
        <p:nvCxnSpPr>
          <p:cNvPr id="7" name="Lige pilforbindelse 6">
            <a:extLst>
              <a:ext uri="{FF2B5EF4-FFF2-40B4-BE49-F238E27FC236}">
                <a16:creationId xmlns:a16="http://schemas.microsoft.com/office/drawing/2014/main" id="{67EFBD24-6A52-D8F8-CE63-B7DB617E7ACC}"/>
              </a:ext>
            </a:extLst>
          </p:cNvPr>
          <p:cNvCxnSpPr>
            <a:cxnSpLocks/>
          </p:cNvCxnSpPr>
          <p:nvPr/>
        </p:nvCxnSpPr>
        <p:spPr bwMode="auto">
          <a:xfrm>
            <a:off x="5403919" y="6185183"/>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8" name="Ellipse 7">
            <a:extLst>
              <a:ext uri="{FF2B5EF4-FFF2-40B4-BE49-F238E27FC236}">
                <a16:creationId xmlns:a16="http://schemas.microsoft.com/office/drawing/2014/main" id="{C815F9EA-FDD8-8F97-B300-A8E410EB8910}"/>
              </a:ext>
            </a:extLst>
          </p:cNvPr>
          <p:cNvSpPr/>
          <p:nvPr/>
        </p:nvSpPr>
        <p:spPr bwMode="auto">
          <a:xfrm>
            <a:off x="5901472" y="5750190"/>
            <a:ext cx="1712653" cy="821866"/>
          </a:xfrm>
          <a:prstGeom prst="ellipse">
            <a:avLst/>
          </a:prstGeom>
          <a:solidFill>
            <a:srgbClr val="FF9900"/>
          </a:solidFill>
          <a:ln w="25400" cap="sq" cmpd="sng" algn="ctr">
            <a:solidFill>
              <a:srgbClr val="FF99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9" name="Tekstfelt 8">
            <a:extLst>
              <a:ext uri="{FF2B5EF4-FFF2-40B4-BE49-F238E27FC236}">
                <a16:creationId xmlns:a16="http://schemas.microsoft.com/office/drawing/2014/main" id="{5F78DC25-6332-0492-EBD9-44FB997D185C}"/>
              </a:ext>
            </a:extLst>
          </p:cNvPr>
          <p:cNvSpPr txBox="1"/>
          <p:nvPr/>
        </p:nvSpPr>
        <p:spPr>
          <a:xfrm>
            <a:off x="6462421" y="6006923"/>
            <a:ext cx="585950" cy="276999"/>
          </a:xfrm>
          <a:prstGeom prst="rect">
            <a:avLst/>
          </a:prstGeom>
          <a:noFill/>
        </p:spPr>
        <p:txBody>
          <a:bodyPr wrap="square" lIns="0" tIns="0" rIns="0" bIns="0" rtlCol="0">
            <a:spAutoFit/>
          </a:bodyPr>
          <a:lstStyle/>
          <a:p>
            <a:r>
              <a:rPr lang="da-DK" dirty="0">
                <a:latin typeface="Arial" pitchFamily="34" charset="0"/>
                <a:cs typeface="Arial" pitchFamily="34" charset="0"/>
              </a:rPr>
              <a:t>Case</a:t>
            </a:r>
          </a:p>
        </p:txBody>
      </p:sp>
      <p:cxnSp>
        <p:nvCxnSpPr>
          <p:cNvPr id="10" name="Lige pilforbindelse 9">
            <a:extLst>
              <a:ext uri="{FF2B5EF4-FFF2-40B4-BE49-F238E27FC236}">
                <a16:creationId xmlns:a16="http://schemas.microsoft.com/office/drawing/2014/main" id="{AA394A92-CE72-77D5-A7C8-074C8CD77A99}"/>
              </a:ext>
            </a:extLst>
          </p:cNvPr>
          <p:cNvCxnSpPr>
            <a:cxnSpLocks/>
          </p:cNvCxnSpPr>
          <p:nvPr/>
        </p:nvCxnSpPr>
        <p:spPr bwMode="auto">
          <a:xfrm>
            <a:off x="7720562" y="615959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1" name="Ellipse 10">
            <a:extLst>
              <a:ext uri="{FF2B5EF4-FFF2-40B4-BE49-F238E27FC236}">
                <a16:creationId xmlns:a16="http://schemas.microsoft.com/office/drawing/2014/main" id="{E7044A32-6D2C-053C-CE38-1DDFE94831C5}"/>
              </a:ext>
            </a:extLst>
          </p:cNvPr>
          <p:cNvSpPr/>
          <p:nvPr/>
        </p:nvSpPr>
        <p:spPr bwMode="auto">
          <a:xfrm>
            <a:off x="8213311" y="5775783"/>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2" name="Tekstfelt 11">
            <a:extLst>
              <a:ext uri="{FF2B5EF4-FFF2-40B4-BE49-F238E27FC236}">
                <a16:creationId xmlns:a16="http://schemas.microsoft.com/office/drawing/2014/main" id="{5725B091-C0BE-8A29-C0F9-8C292150083D}"/>
              </a:ext>
            </a:extLst>
          </p:cNvPr>
          <p:cNvSpPr txBox="1"/>
          <p:nvPr/>
        </p:nvSpPr>
        <p:spPr>
          <a:xfrm>
            <a:off x="8491616" y="6006923"/>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Opsamling</a:t>
            </a:r>
          </a:p>
        </p:txBody>
      </p:sp>
      <p:sp>
        <p:nvSpPr>
          <p:cNvPr id="13" name="Ellipse 12">
            <a:extLst>
              <a:ext uri="{FF2B5EF4-FFF2-40B4-BE49-F238E27FC236}">
                <a16:creationId xmlns:a16="http://schemas.microsoft.com/office/drawing/2014/main" id="{D20A3657-312D-C53A-66CD-56FD6F994888}"/>
              </a:ext>
            </a:extLst>
          </p:cNvPr>
          <p:cNvSpPr/>
          <p:nvPr/>
        </p:nvSpPr>
        <p:spPr bwMode="auto">
          <a:xfrm>
            <a:off x="1274668" y="5789950"/>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4" name="Tekstfelt 13">
            <a:extLst>
              <a:ext uri="{FF2B5EF4-FFF2-40B4-BE49-F238E27FC236}">
                <a16:creationId xmlns:a16="http://schemas.microsoft.com/office/drawing/2014/main" id="{EF0DA889-740E-B648-5738-604557B36F81}"/>
              </a:ext>
            </a:extLst>
          </p:cNvPr>
          <p:cNvSpPr txBox="1"/>
          <p:nvPr/>
        </p:nvSpPr>
        <p:spPr>
          <a:xfrm>
            <a:off x="1548918" y="6044047"/>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Lovgivning</a:t>
            </a:r>
          </a:p>
        </p:txBody>
      </p:sp>
      <p:cxnSp>
        <p:nvCxnSpPr>
          <p:cNvPr id="15" name="Lige pilforbindelse 14">
            <a:extLst>
              <a:ext uri="{FF2B5EF4-FFF2-40B4-BE49-F238E27FC236}">
                <a16:creationId xmlns:a16="http://schemas.microsoft.com/office/drawing/2014/main" id="{ED9AC465-D22B-4F17-B317-6CB6EC500512}"/>
              </a:ext>
            </a:extLst>
          </p:cNvPr>
          <p:cNvCxnSpPr>
            <a:cxnSpLocks/>
          </p:cNvCxnSpPr>
          <p:nvPr/>
        </p:nvCxnSpPr>
        <p:spPr bwMode="auto">
          <a:xfrm>
            <a:off x="3093758" y="619935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6" name="Tekstfelt 15">
            <a:extLst>
              <a:ext uri="{FF2B5EF4-FFF2-40B4-BE49-F238E27FC236}">
                <a16:creationId xmlns:a16="http://schemas.microsoft.com/office/drawing/2014/main" id="{4ACDD66D-341C-1E1E-5150-482BD5E03B6B}"/>
              </a:ext>
            </a:extLst>
          </p:cNvPr>
          <p:cNvSpPr txBox="1"/>
          <p:nvPr/>
        </p:nvSpPr>
        <p:spPr>
          <a:xfrm>
            <a:off x="3973019" y="5882591"/>
            <a:ext cx="1156041" cy="553998"/>
          </a:xfrm>
          <a:prstGeom prst="rect">
            <a:avLst/>
          </a:prstGeom>
          <a:noFill/>
        </p:spPr>
        <p:txBody>
          <a:bodyPr wrap="square" lIns="0" tIns="0" rIns="0" bIns="0" rtlCol="0">
            <a:spAutoFit/>
          </a:bodyPr>
          <a:lstStyle/>
          <a:p>
            <a:r>
              <a:rPr lang="da-DK" dirty="0">
                <a:latin typeface="Arial" pitchFamily="34" charset="0"/>
                <a:cs typeface="Arial" pitchFamily="34" charset="0"/>
              </a:rPr>
              <a:t>Hvad gør vi i VD?</a:t>
            </a:r>
          </a:p>
        </p:txBody>
      </p:sp>
      <p:pic>
        <p:nvPicPr>
          <p:cNvPr id="17" name="Pladsholder til indhold 6" descr="Skilt med teksten &quot;Pas på dig selv og dine kollegaer. Arbejdspladser uden ulykker.&quot;">
            <a:extLst>
              <a:ext uri="{FF2B5EF4-FFF2-40B4-BE49-F238E27FC236}">
                <a16:creationId xmlns:a16="http://schemas.microsoft.com/office/drawing/2014/main" id="{7736E730-9825-8C1C-BE4A-56A14BE2A762}"/>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Billede 24" descr="Et billede, der indeholder indendørs, person, tøj, bord&#10;&#10;Automatisk genereret beskrivelse">
            <a:extLst>
              <a:ext uri="{FF2B5EF4-FFF2-40B4-BE49-F238E27FC236}">
                <a16:creationId xmlns:a16="http://schemas.microsoft.com/office/drawing/2014/main" id="{B0CA75D8-5669-FB96-74EE-5FC8D5D1C458}"/>
              </a:ext>
            </a:extLst>
          </p:cNvPr>
          <p:cNvPicPr>
            <a:picLocks noChangeAspect="1"/>
          </p:cNvPicPr>
          <p:nvPr/>
        </p:nvPicPr>
        <p:blipFill rotWithShape="1">
          <a:blip r:embed="rId3">
            <a:extLst>
              <a:ext uri="{28A0092B-C50C-407E-A947-70E740481C1C}">
                <a14:useLocalDpi xmlns:a14="http://schemas.microsoft.com/office/drawing/2010/main" val="0"/>
              </a:ext>
            </a:extLst>
          </a:blip>
          <a:srcRect l="9391" t="11651" r="5354" b="21518"/>
          <a:stretch/>
        </p:blipFill>
        <p:spPr>
          <a:xfrm>
            <a:off x="7135837" y="1154505"/>
            <a:ext cx="4710050" cy="2769101"/>
          </a:xfrm>
          <a:prstGeom prst="rect">
            <a:avLst/>
          </a:prstGeom>
          <a:ln>
            <a:noFill/>
          </a:ln>
          <a:effectLst>
            <a:outerShdw blurRad="292100" dist="139700" dir="2700000" algn="tl" rotWithShape="0">
              <a:srgbClr val="333333">
                <a:alpha val="65000"/>
              </a:srgbClr>
            </a:outerShdw>
          </a:effectLst>
        </p:spPr>
      </p:pic>
      <p:pic>
        <p:nvPicPr>
          <p:cNvPr id="21" name="Billede 20">
            <a:extLst>
              <a:ext uri="{FF2B5EF4-FFF2-40B4-BE49-F238E27FC236}">
                <a16:creationId xmlns:a16="http://schemas.microsoft.com/office/drawing/2014/main" id="{3364AE5E-39CD-7D70-3C8A-4A42A4463073}"/>
              </a:ext>
            </a:extLst>
          </p:cNvPr>
          <p:cNvPicPr>
            <a:picLocks noChangeAspect="1"/>
          </p:cNvPicPr>
          <p:nvPr/>
        </p:nvPicPr>
        <p:blipFill>
          <a:blip r:embed="rId4"/>
          <a:stretch>
            <a:fillRect/>
          </a:stretch>
        </p:blipFill>
        <p:spPr>
          <a:xfrm>
            <a:off x="6067991" y="3685057"/>
            <a:ext cx="4276799" cy="1264236"/>
          </a:xfrm>
          <a:prstGeom prst="rect">
            <a:avLst/>
          </a:prstGeom>
          <a:ln>
            <a:noFill/>
          </a:ln>
          <a:effectLst>
            <a:outerShdw blurRad="292100" dist="139700" dir="2700000" algn="tl" rotWithShape="0">
              <a:srgbClr val="333333">
                <a:alpha val="65000"/>
              </a:srgbClr>
            </a:outerShdw>
          </a:effectLst>
        </p:spPr>
      </p:pic>
      <p:pic>
        <p:nvPicPr>
          <p:cNvPr id="19" name="Billede 18">
            <a:extLst>
              <a:ext uri="{FF2B5EF4-FFF2-40B4-BE49-F238E27FC236}">
                <a16:creationId xmlns:a16="http://schemas.microsoft.com/office/drawing/2014/main" id="{BEEE4DCB-4E3B-D95C-1429-6D55DB290829}"/>
              </a:ext>
            </a:extLst>
          </p:cNvPr>
          <p:cNvPicPr>
            <a:picLocks noChangeAspect="1"/>
          </p:cNvPicPr>
          <p:nvPr/>
        </p:nvPicPr>
        <p:blipFill>
          <a:blip r:embed="rId5"/>
          <a:stretch>
            <a:fillRect/>
          </a:stretch>
        </p:blipFill>
        <p:spPr>
          <a:xfrm>
            <a:off x="6861424" y="4324929"/>
            <a:ext cx="3990109" cy="1248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2589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7915D-FF49-385D-70EB-534D37EA0E60}"/>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DFB57F60-CD5A-FF3C-E9FB-73CB9A919A90}"/>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1D7803D3-3690-931C-49D6-68CC535F47BD}"/>
              </a:ext>
            </a:extLst>
          </p:cNvPr>
          <p:cNvSpPr>
            <a:spLocks noGrp="1"/>
          </p:cNvSpPr>
          <p:nvPr>
            <p:ph sz="quarter" idx="21"/>
          </p:nvPr>
        </p:nvSpPr>
        <p:spPr>
          <a:xfrm>
            <a:off x="804863" y="1557338"/>
            <a:ext cx="5551121" cy="4621213"/>
          </a:xfrm>
        </p:spPr>
        <p:txBody>
          <a:bodyPr/>
          <a:lstStyle/>
          <a:p>
            <a:r>
              <a:rPr lang="da-DK" b="1" dirty="0"/>
              <a:t>Formål med fælles opsamling:</a:t>
            </a:r>
          </a:p>
          <a:p>
            <a:pPr lvl="1"/>
            <a:r>
              <a:rPr lang="da-DK" dirty="0"/>
              <a:t>Gennemgang af en case</a:t>
            </a:r>
          </a:p>
          <a:p>
            <a:pPr lvl="1"/>
            <a:r>
              <a:rPr lang="da-DK" dirty="0"/>
              <a:t>Skabe læring gennem deltagernes observationer </a:t>
            </a:r>
          </a:p>
          <a:p>
            <a:pPr lvl="1"/>
            <a:r>
              <a:rPr lang="da-DK" dirty="0"/>
              <a:t>Trække tråde til lovgivningen</a:t>
            </a:r>
          </a:p>
          <a:p>
            <a:pPr lvl="1"/>
            <a:r>
              <a:rPr lang="da-DK" dirty="0"/>
              <a:t>Få forståelse for </a:t>
            </a:r>
            <a:r>
              <a:rPr lang="da-DK" dirty="0" err="1"/>
              <a:t>VDs</a:t>
            </a:r>
            <a:r>
              <a:rPr lang="da-DK" dirty="0"/>
              <a:t> strategi om </a:t>
            </a:r>
            <a:r>
              <a:rPr lang="da-DK" b="1" dirty="0">
                <a:solidFill>
                  <a:srgbClr val="FF9900"/>
                </a:solidFill>
              </a:rPr>
              <a:t>Arbejdspladser uden ulykker</a:t>
            </a:r>
          </a:p>
          <a:p>
            <a:pPr lvl="1"/>
            <a:r>
              <a:rPr lang="da-DK" dirty="0"/>
              <a:t>Udveksle synspunkter</a:t>
            </a:r>
          </a:p>
          <a:p>
            <a:pPr lvl="1"/>
            <a:r>
              <a:rPr lang="da-DK" dirty="0"/>
              <a:t>Forventningsafstemning af niveauet for arbejdsmiljøindsatsen</a:t>
            </a:r>
          </a:p>
        </p:txBody>
      </p:sp>
      <p:sp>
        <p:nvSpPr>
          <p:cNvPr id="5" name="Pladsholder til slidenummer 4">
            <a:extLst>
              <a:ext uri="{FF2B5EF4-FFF2-40B4-BE49-F238E27FC236}">
                <a16:creationId xmlns:a16="http://schemas.microsoft.com/office/drawing/2014/main" id="{2FD95A81-E315-F43F-FA81-37F00408FE91}"/>
              </a:ext>
            </a:extLst>
          </p:cNvPr>
          <p:cNvSpPr>
            <a:spLocks noGrp="1"/>
          </p:cNvSpPr>
          <p:nvPr>
            <p:ph type="sldNum" sz="quarter" idx="24"/>
          </p:nvPr>
        </p:nvSpPr>
        <p:spPr/>
        <p:txBody>
          <a:bodyPr/>
          <a:lstStyle/>
          <a:p>
            <a:fld id="{6ACBDE86-91AD-4605-99AD-6345013A9E73}" type="slidenum">
              <a:rPr lang="da-DK" smtClean="0"/>
              <a:pPr/>
              <a:t>13</a:t>
            </a:fld>
            <a:endParaRPr lang="da-DK" dirty="0"/>
          </a:p>
        </p:txBody>
      </p:sp>
      <p:sp>
        <p:nvSpPr>
          <p:cNvPr id="6" name="Ellipse 5">
            <a:extLst>
              <a:ext uri="{FF2B5EF4-FFF2-40B4-BE49-F238E27FC236}">
                <a16:creationId xmlns:a16="http://schemas.microsoft.com/office/drawing/2014/main" id="{9505B601-DE82-D7DE-0D9E-6AFEB99292B8}"/>
              </a:ext>
            </a:extLst>
          </p:cNvPr>
          <p:cNvSpPr/>
          <p:nvPr/>
        </p:nvSpPr>
        <p:spPr bwMode="auto">
          <a:xfrm>
            <a:off x="3584829" y="5775783"/>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cxnSp>
        <p:nvCxnSpPr>
          <p:cNvPr id="7" name="Lige pilforbindelse 6">
            <a:extLst>
              <a:ext uri="{FF2B5EF4-FFF2-40B4-BE49-F238E27FC236}">
                <a16:creationId xmlns:a16="http://schemas.microsoft.com/office/drawing/2014/main" id="{5692D7CF-90F0-95AD-52E3-90C40EB7BDE2}"/>
              </a:ext>
            </a:extLst>
          </p:cNvPr>
          <p:cNvCxnSpPr>
            <a:cxnSpLocks/>
          </p:cNvCxnSpPr>
          <p:nvPr/>
        </p:nvCxnSpPr>
        <p:spPr bwMode="auto">
          <a:xfrm>
            <a:off x="5403919" y="6185183"/>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8" name="Ellipse 7">
            <a:extLst>
              <a:ext uri="{FF2B5EF4-FFF2-40B4-BE49-F238E27FC236}">
                <a16:creationId xmlns:a16="http://schemas.microsoft.com/office/drawing/2014/main" id="{5046665B-AA6B-E228-0D29-886071371427}"/>
              </a:ext>
            </a:extLst>
          </p:cNvPr>
          <p:cNvSpPr/>
          <p:nvPr/>
        </p:nvSpPr>
        <p:spPr bwMode="auto">
          <a:xfrm>
            <a:off x="5901472" y="5750190"/>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9" name="Tekstfelt 8">
            <a:extLst>
              <a:ext uri="{FF2B5EF4-FFF2-40B4-BE49-F238E27FC236}">
                <a16:creationId xmlns:a16="http://schemas.microsoft.com/office/drawing/2014/main" id="{1B61F790-FDA6-6626-EAE0-EB0CC262D675}"/>
              </a:ext>
            </a:extLst>
          </p:cNvPr>
          <p:cNvSpPr txBox="1"/>
          <p:nvPr/>
        </p:nvSpPr>
        <p:spPr>
          <a:xfrm>
            <a:off x="6462421" y="6006923"/>
            <a:ext cx="585950" cy="276999"/>
          </a:xfrm>
          <a:prstGeom prst="rect">
            <a:avLst/>
          </a:prstGeom>
          <a:noFill/>
        </p:spPr>
        <p:txBody>
          <a:bodyPr wrap="square" lIns="0" tIns="0" rIns="0" bIns="0" rtlCol="0">
            <a:spAutoFit/>
          </a:bodyPr>
          <a:lstStyle/>
          <a:p>
            <a:r>
              <a:rPr lang="da-DK" dirty="0">
                <a:latin typeface="Arial" pitchFamily="34" charset="0"/>
                <a:cs typeface="Arial" pitchFamily="34" charset="0"/>
              </a:rPr>
              <a:t>Case</a:t>
            </a:r>
          </a:p>
        </p:txBody>
      </p:sp>
      <p:cxnSp>
        <p:nvCxnSpPr>
          <p:cNvPr id="10" name="Lige pilforbindelse 9">
            <a:extLst>
              <a:ext uri="{FF2B5EF4-FFF2-40B4-BE49-F238E27FC236}">
                <a16:creationId xmlns:a16="http://schemas.microsoft.com/office/drawing/2014/main" id="{8AB07E61-1F86-B049-CA22-D14B4268D377}"/>
              </a:ext>
            </a:extLst>
          </p:cNvPr>
          <p:cNvCxnSpPr>
            <a:cxnSpLocks/>
          </p:cNvCxnSpPr>
          <p:nvPr/>
        </p:nvCxnSpPr>
        <p:spPr bwMode="auto">
          <a:xfrm>
            <a:off x="7720562" y="615959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1" name="Ellipse 10">
            <a:extLst>
              <a:ext uri="{FF2B5EF4-FFF2-40B4-BE49-F238E27FC236}">
                <a16:creationId xmlns:a16="http://schemas.microsoft.com/office/drawing/2014/main" id="{8D17E948-73E7-0866-9099-254F996066D5}"/>
              </a:ext>
            </a:extLst>
          </p:cNvPr>
          <p:cNvSpPr/>
          <p:nvPr/>
        </p:nvSpPr>
        <p:spPr bwMode="auto">
          <a:xfrm>
            <a:off x="8213311" y="5775783"/>
            <a:ext cx="1712653" cy="821866"/>
          </a:xfrm>
          <a:prstGeom prst="ellipse">
            <a:avLst/>
          </a:prstGeom>
          <a:solidFill>
            <a:srgbClr val="FF9900"/>
          </a:solidFill>
          <a:ln w="25400" cap="sq" cmpd="sng" algn="ctr">
            <a:solidFill>
              <a:srgbClr val="FF99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2" name="Tekstfelt 11">
            <a:extLst>
              <a:ext uri="{FF2B5EF4-FFF2-40B4-BE49-F238E27FC236}">
                <a16:creationId xmlns:a16="http://schemas.microsoft.com/office/drawing/2014/main" id="{353B2614-FDA1-3C61-B817-7E635D6C1D65}"/>
              </a:ext>
            </a:extLst>
          </p:cNvPr>
          <p:cNvSpPr txBox="1"/>
          <p:nvPr/>
        </p:nvSpPr>
        <p:spPr>
          <a:xfrm>
            <a:off x="8491616" y="6006923"/>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Opsamling</a:t>
            </a:r>
          </a:p>
        </p:txBody>
      </p:sp>
      <p:sp>
        <p:nvSpPr>
          <p:cNvPr id="13" name="Ellipse 12">
            <a:extLst>
              <a:ext uri="{FF2B5EF4-FFF2-40B4-BE49-F238E27FC236}">
                <a16:creationId xmlns:a16="http://schemas.microsoft.com/office/drawing/2014/main" id="{DF5BD7EC-C289-02D5-22AB-C65706E83515}"/>
              </a:ext>
            </a:extLst>
          </p:cNvPr>
          <p:cNvSpPr/>
          <p:nvPr/>
        </p:nvSpPr>
        <p:spPr bwMode="auto">
          <a:xfrm>
            <a:off x="1274668" y="5789950"/>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4" name="Tekstfelt 13">
            <a:extLst>
              <a:ext uri="{FF2B5EF4-FFF2-40B4-BE49-F238E27FC236}">
                <a16:creationId xmlns:a16="http://schemas.microsoft.com/office/drawing/2014/main" id="{49443DDF-D1C9-EF3F-4248-C467B0D36DB5}"/>
              </a:ext>
            </a:extLst>
          </p:cNvPr>
          <p:cNvSpPr txBox="1"/>
          <p:nvPr/>
        </p:nvSpPr>
        <p:spPr>
          <a:xfrm>
            <a:off x="1548918" y="6044047"/>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Lovgivning</a:t>
            </a:r>
          </a:p>
        </p:txBody>
      </p:sp>
      <p:cxnSp>
        <p:nvCxnSpPr>
          <p:cNvPr id="15" name="Lige pilforbindelse 14">
            <a:extLst>
              <a:ext uri="{FF2B5EF4-FFF2-40B4-BE49-F238E27FC236}">
                <a16:creationId xmlns:a16="http://schemas.microsoft.com/office/drawing/2014/main" id="{BB1C922C-8FC4-0E6F-DC55-2F512B977FA5}"/>
              </a:ext>
            </a:extLst>
          </p:cNvPr>
          <p:cNvCxnSpPr>
            <a:cxnSpLocks/>
          </p:cNvCxnSpPr>
          <p:nvPr/>
        </p:nvCxnSpPr>
        <p:spPr bwMode="auto">
          <a:xfrm>
            <a:off x="3093758" y="619935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6" name="Tekstfelt 15">
            <a:extLst>
              <a:ext uri="{FF2B5EF4-FFF2-40B4-BE49-F238E27FC236}">
                <a16:creationId xmlns:a16="http://schemas.microsoft.com/office/drawing/2014/main" id="{31EC1B03-9388-5462-F581-80E8D49ACDF0}"/>
              </a:ext>
            </a:extLst>
          </p:cNvPr>
          <p:cNvSpPr txBox="1"/>
          <p:nvPr/>
        </p:nvSpPr>
        <p:spPr>
          <a:xfrm>
            <a:off x="3973019" y="5882591"/>
            <a:ext cx="1156041" cy="553998"/>
          </a:xfrm>
          <a:prstGeom prst="rect">
            <a:avLst/>
          </a:prstGeom>
          <a:noFill/>
        </p:spPr>
        <p:txBody>
          <a:bodyPr wrap="square" lIns="0" tIns="0" rIns="0" bIns="0" rtlCol="0">
            <a:spAutoFit/>
          </a:bodyPr>
          <a:lstStyle/>
          <a:p>
            <a:r>
              <a:rPr lang="da-DK" dirty="0">
                <a:latin typeface="Arial" pitchFamily="34" charset="0"/>
                <a:cs typeface="Arial" pitchFamily="34" charset="0"/>
              </a:rPr>
              <a:t>Hvad gør vi i VD?</a:t>
            </a:r>
          </a:p>
        </p:txBody>
      </p:sp>
      <p:pic>
        <p:nvPicPr>
          <p:cNvPr id="17" name="Pladsholder til indhold 6" descr="Skilt med teksten &quot;Pas på dig selv og dine kollegaer. Arbejdspladser uden ulykker.&quot;">
            <a:extLst>
              <a:ext uri="{FF2B5EF4-FFF2-40B4-BE49-F238E27FC236}">
                <a16:creationId xmlns:a16="http://schemas.microsoft.com/office/drawing/2014/main" id="{50DFFA9B-E4BB-EB55-784C-00B4455969A1}"/>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illede 18" descr="Et billede, der indeholder indendørs, Kontorbygning, tekst, mur&#10;&#10;Automatisk genereret beskrivelse">
            <a:extLst>
              <a:ext uri="{FF2B5EF4-FFF2-40B4-BE49-F238E27FC236}">
                <a16:creationId xmlns:a16="http://schemas.microsoft.com/office/drawing/2014/main" id="{C0B02109-FC54-E3C8-3EB6-575925AED38B}"/>
              </a:ext>
            </a:extLst>
          </p:cNvPr>
          <p:cNvPicPr>
            <a:picLocks noChangeAspect="1"/>
          </p:cNvPicPr>
          <p:nvPr/>
        </p:nvPicPr>
        <p:blipFill rotWithShape="1">
          <a:blip r:embed="rId3">
            <a:extLst>
              <a:ext uri="{28A0092B-C50C-407E-A947-70E740481C1C}">
                <a14:useLocalDpi xmlns:a14="http://schemas.microsoft.com/office/drawing/2010/main" val="0"/>
              </a:ext>
            </a:extLst>
          </a:blip>
          <a:srcRect l="11606" t="16391" r="26031" b="23719"/>
          <a:stretch/>
        </p:blipFill>
        <p:spPr>
          <a:xfrm>
            <a:off x="5836016" y="1357591"/>
            <a:ext cx="5551121" cy="3998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4363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8081-5450-C354-9F03-A9B3E15A26DB}"/>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4A8173BA-35AE-8278-156A-0E591E6B09E1}"/>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565E5577-0A9D-B364-49D5-0E07635AD794}"/>
              </a:ext>
            </a:extLst>
          </p:cNvPr>
          <p:cNvSpPr>
            <a:spLocks noGrp="1"/>
          </p:cNvSpPr>
          <p:nvPr>
            <p:ph sz="quarter" idx="21"/>
          </p:nvPr>
        </p:nvSpPr>
        <p:spPr>
          <a:xfrm>
            <a:off x="804862" y="1557338"/>
            <a:ext cx="3263925" cy="4621213"/>
          </a:xfrm>
        </p:spPr>
        <p:txBody>
          <a:bodyPr/>
          <a:lstStyle/>
          <a:p>
            <a:r>
              <a:rPr lang="da-DK" sz="2000" b="1" kern="0" dirty="0">
                <a:solidFill>
                  <a:srgbClr val="000000"/>
                </a:solidFill>
                <a:latin typeface="Arial"/>
                <a:cs typeface="Arial" pitchFamily="34" charset="0"/>
              </a:rPr>
              <a:t>Evaluering – hvad siger deltagerne?</a:t>
            </a:r>
          </a:p>
          <a:p>
            <a:pPr lvl="1"/>
            <a:r>
              <a:rPr kumimoji="0" lang="da-DK" sz="1800" i="0" u="none" strike="noStrike" kern="0" cap="none" spc="0" normalizeH="0" baseline="0" noProof="0" dirty="0">
                <a:ln>
                  <a:noFill/>
                </a:ln>
                <a:solidFill>
                  <a:srgbClr val="000000"/>
                </a:solidFill>
                <a:effectLst/>
                <a:uLnTx/>
                <a:uFillTx/>
                <a:latin typeface="Arial"/>
                <a:cs typeface="Arial" pitchFamily="34" charset="0"/>
              </a:rPr>
              <a:t>Vi evaluerer efter hvert kursus og får derved løbende konstruktive input til forbedring af kurset</a:t>
            </a:r>
          </a:p>
          <a:p>
            <a:endParaRPr lang="da-DK" dirty="0"/>
          </a:p>
        </p:txBody>
      </p:sp>
      <p:sp>
        <p:nvSpPr>
          <p:cNvPr id="5" name="Pladsholder til slidenummer 4">
            <a:extLst>
              <a:ext uri="{FF2B5EF4-FFF2-40B4-BE49-F238E27FC236}">
                <a16:creationId xmlns:a16="http://schemas.microsoft.com/office/drawing/2014/main" id="{4364AF92-CF27-F5C3-7E4A-6FFB62EF45EB}"/>
              </a:ext>
            </a:extLst>
          </p:cNvPr>
          <p:cNvSpPr>
            <a:spLocks noGrp="1"/>
          </p:cNvSpPr>
          <p:nvPr>
            <p:ph type="sldNum" sz="quarter" idx="24"/>
          </p:nvPr>
        </p:nvSpPr>
        <p:spPr/>
        <p:txBody>
          <a:bodyPr/>
          <a:lstStyle/>
          <a:p>
            <a:fld id="{6ACBDE86-91AD-4605-99AD-6345013A9E73}" type="slidenum">
              <a:rPr lang="da-DK" smtClean="0"/>
              <a:pPr/>
              <a:t>14</a:t>
            </a:fld>
            <a:endParaRPr lang="da-DK" dirty="0"/>
          </a:p>
        </p:txBody>
      </p:sp>
      <p:pic>
        <p:nvPicPr>
          <p:cNvPr id="8" name="Pladsholder til indhold 6" descr="Skilt med teksten &quot;Pas på dig selv og dine kollegaer. Arbejdspladser uden ulykker.&quot;">
            <a:extLst>
              <a:ext uri="{FF2B5EF4-FFF2-40B4-BE49-F238E27FC236}">
                <a16:creationId xmlns:a16="http://schemas.microsoft.com/office/drawing/2014/main" id="{B45AD37A-0F8E-3280-6DA3-8AEFD840615D}"/>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ky 8">
            <a:extLst>
              <a:ext uri="{FF2B5EF4-FFF2-40B4-BE49-F238E27FC236}">
                <a16:creationId xmlns:a16="http://schemas.microsoft.com/office/drawing/2014/main" id="{BE71CC8C-64B7-0B4E-7303-F2B301500BCB}"/>
              </a:ext>
            </a:extLst>
          </p:cNvPr>
          <p:cNvSpPr/>
          <p:nvPr/>
        </p:nvSpPr>
        <p:spPr bwMode="auto">
          <a:xfrm>
            <a:off x="7996844" y="2078182"/>
            <a:ext cx="3009208" cy="1350818"/>
          </a:xfrm>
          <a:prstGeom prst="cloud">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0" name="Tekstfelt 9">
            <a:extLst>
              <a:ext uri="{FF2B5EF4-FFF2-40B4-BE49-F238E27FC236}">
                <a16:creationId xmlns:a16="http://schemas.microsoft.com/office/drawing/2014/main" id="{49C897ED-2D60-6886-1CF6-6EAE646EA1A8}"/>
              </a:ext>
            </a:extLst>
          </p:cNvPr>
          <p:cNvSpPr txBox="1"/>
          <p:nvPr/>
        </p:nvSpPr>
        <p:spPr>
          <a:xfrm>
            <a:off x="8460406" y="2401540"/>
            <a:ext cx="2742827" cy="553998"/>
          </a:xfrm>
          <a:prstGeom prst="rect">
            <a:avLst/>
          </a:prstGeom>
          <a:noFill/>
        </p:spPr>
        <p:txBody>
          <a:bodyPr wrap="square" lIns="0" tIns="0" rIns="0" bIns="0" rtlCol="0">
            <a:spAutoFit/>
          </a:bodyPr>
          <a:lstStyle/>
          <a:p>
            <a:r>
              <a:rPr lang="da-DK" sz="1800" dirty="0">
                <a:solidFill>
                  <a:srgbClr val="000000"/>
                </a:solidFill>
                <a:effectLst/>
                <a:latin typeface="Arial" panose="020B0604020202020204" pitchFamily="34" charset="0"/>
                <a:ea typeface="Calibri" panose="020F0502020204030204" pitchFamily="34" charset="0"/>
              </a:rPr>
              <a:t>Tak for et super godt kursus. </a:t>
            </a:r>
            <a:endParaRPr lang="da-DK" sz="1500" dirty="0">
              <a:latin typeface="Arial" pitchFamily="34" charset="0"/>
              <a:cs typeface="Arial" pitchFamily="34" charset="0"/>
            </a:endParaRPr>
          </a:p>
        </p:txBody>
      </p:sp>
      <p:sp>
        <p:nvSpPr>
          <p:cNvPr id="13" name="Sky 12">
            <a:extLst>
              <a:ext uri="{FF2B5EF4-FFF2-40B4-BE49-F238E27FC236}">
                <a16:creationId xmlns:a16="http://schemas.microsoft.com/office/drawing/2014/main" id="{5B494FEB-FA37-605D-DD50-FE0A3636B15A}"/>
              </a:ext>
            </a:extLst>
          </p:cNvPr>
          <p:cNvSpPr/>
          <p:nvPr/>
        </p:nvSpPr>
        <p:spPr bwMode="auto">
          <a:xfrm>
            <a:off x="6285764" y="3659945"/>
            <a:ext cx="4081548" cy="3065118"/>
          </a:xfrm>
          <a:prstGeom prst="cloud">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4" name="Tekstfelt 13">
            <a:extLst>
              <a:ext uri="{FF2B5EF4-FFF2-40B4-BE49-F238E27FC236}">
                <a16:creationId xmlns:a16="http://schemas.microsoft.com/office/drawing/2014/main" id="{8AC2E71D-7893-85B0-B54F-5F49D376FCA9}"/>
              </a:ext>
            </a:extLst>
          </p:cNvPr>
          <p:cNvSpPr txBox="1"/>
          <p:nvPr/>
        </p:nvSpPr>
        <p:spPr>
          <a:xfrm>
            <a:off x="7024920" y="4180789"/>
            <a:ext cx="2742827" cy="1661993"/>
          </a:xfrm>
          <a:prstGeom prst="rect">
            <a:avLst/>
          </a:prstGeom>
          <a:noFill/>
        </p:spPr>
        <p:txBody>
          <a:bodyPr wrap="square" lIns="0" tIns="0" rIns="0" bIns="0" rtlCol="0">
            <a:spAutoFit/>
          </a:bodyPr>
          <a:lstStyle/>
          <a:p>
            <a:r>
              <a:rPr lang="da-DK" sz="1800" dirty="0"/>
              <a:t>Tak for et rigtig godt kursus, hvor der var mange gode dialoger og eksempler, som var med til at sætte teorien over til praksis. </a:t>
            </a:r>
            <a:endParaRPr lang="da-DK" sz="1500" dirty="0">
              <a:latin typeface="Arial" pitchFamily="34" charset="0"/>
              <a:cs typeface="Arial" pitchFamily="34" charset="0"/>
            </a:endParaRPr>
          </a:p>
        </p:txBody>
      </p:sp>
      <p:sp>
        <p:nvSpPr>
          <p:cNvPr id="15" name="Sky 14">
            <a:extLst>
              <a:ext uri="{FF2B5EF4-FFF2-40B4-BE49-F238E27FC236}">
                <a16:creationId xmlns:a16="http://schemas.microsoft.com/office/drawing/2014/main" id="{024A99F0-BA18-9702-1389-1C5D10E50057}"/>
              </a:ext>
            </a:extLst>
          </p:cNvPr>
          <p:cNvSpPr/>
          <p:nvPr/>
        </p:nvSpPr>
        <p:spPr bwMode="auto">
          <a:xfrm>
            <a:off x="3975406" y="2102871"/>
            <a:ext cx="3739896" cy="2140489"/>
          </a:xfrm>
          <a:prstGeom prst="cloud">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6" name="Tekstfelt 15">
            <a:extLst>
              <a:ext uri="{FF2B5EF4-FFF2-40B4-BE49-F238E27FC236}">
                <a16:creationId xmlns:a16="http://schemas.microsoft.com/office/drawing/2014/main" id="{283F54BB-CCFE-7A26-1616-E0243C9AAA16}"/>
              </a:ext>
            </a:extLst>
          </p:cNvPr>
          <p:cNvSpPr txBox="1"/>
          <p:nvPr/>
        </p:nvSpPr>
        <p:spPr>
          <a:xfrm>
            <a:off x="4779475" y="2615131"/>
            <a:ext cx="2742827" cy="1107996"/>
          </a:xfrm>
          <a:prstGeom prst="rect">
            <a:avLst/>
          </a:prstGeom>
          <a:noFill/>
        </p:spPr>
        <p:txBody>
          <a:bodyPr wrap="square" lIns="0" tIns="0" rIns="0" bIns="0" rtlCol="0">
            <a:spAutoFit/>
          </a:bodyPr>
          <a:lstStyle/>
          <a:p>
            <a:r>
              <a:rPr lang="da-DK" sz="1800" dirty="0"/>
              <a:t>Det var et virkelig godt kursus, hvor vi havde nogle rigtig gode diskussioner.</a:t>
            </a:r>
            <a:endParaRPr lang="da-DK" sz="1500" dirty="0">
              <a:latin typeface="Arial" pitchFamily="34" charset="0"/>
              <a:cs typeface="Arial" pitchFamily="34" charset="0"/>
            </a:endParaRPr>
          </a:p>
        </p:txBody>
      </p:sp>
      <p:sp>
        <p:nvSpPr>
          <p:cNvPr id="17" name="Ellipse 16">
            <a:extLst>
              <a:ext uri="{FF2B5EF4-FFF2-40B4-BE49-F238E27FC236}">
                <a16:creationId xmlns:a16="http://schemas.microsoft.com/office/drawing/2014/main" id="{9494BA21-E26C-3D92-B060-87B7F5C08FFF}"/>
              </a:ext>
            </a:extLst>
          </p:cNvPr>
          <p:cNvSpPr/>
          <p:nvPr/>
        </p:nvSpPr>
        <p:spPr bwMode="auto">
          <a:xfrm>
            <a:off x="6285764" y="1837113"/>
            <a:ext cx="173225" cy="166254"/>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8" name="Ellipse 17">
            <a:extLst>
              <a:ext uri="{FF2B5EF4-FFF2-40B4-BE49-F238E27FC236}">
                <a16:creationId xmlns:a16="http://schemas.microsoft.com/office/drawing/2014/main" id="{B1E155FC-2974-3E8E-6FF3-6B23AF22248A}"/>
              </a:ext>
            </a:extLst>
          </p:cNvPr>
          <p:cNvSpPr/>
          <p:nvPr/>
        </p:nvSpPr>
        <p:spPr bwMode="auto">
          <a:xfrm>
            <a:off x="6438163" y="1593193"/>
            <a:ext cx="173225" cy="166254"/>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9" name="Ellipse 18">
            <a:extLst>
              <a:ext uri="{FF2B5EF4-FFF2-40B4-BE49-F238E27FC236}">
                <a16:creationId xmlns:a16="http://schemas.microsoft.com/office/drawing/2014/main" id="{749917A9-E554-B8D6-D5C8-6A14D9E32B19}"/>
              </a:ext>
            </a:extLst>
          </p:cNvPr>
          <p:cNvSpPr/>
          <p:nvPr/>
        </p:nvSpPr>
        <p:spPr bwMode="auto">
          <a:xfrm>
            <a:off x="6720797" y="1415650"/>
            <a:ext cx="173225" cy="166254"/>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0" name="Ellipse 19">
            <a:extLst>
              <a:ext uri="{FF2B5EF4-FFF2-40B4-BE49-F238E27FC236}">
                <a16:creationId xmlns:a16="http://schemas.microsoft.com/office/drawing/2014/main" id="{C749C2C7-9EA5-B379-0640-80D5620FE705}"/>
              </a:ext>
            </a:extLst>
          </p:cNvPr>
          <p:cNvSpPr/>
          <p:nvPr/>
        </p:nvSpPr>
        <p:spPr bwMode="auto">
          <a:xfrm>
            <a:off x="8747456" y="1904092"/>
            <a:ext cx="173225" cy="166254"/>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1" name="Ellipse 20">
            <a:extLst>
              <a:ext uri="{FF2B5EF4-FFF2-40B4-BE49-F238E27FC236}">
                <a16:creationId xmlns:a16="http://schemas.microsoft.com/office/drawing/2014/main" id="{AF0EA1C9-27E0-ADBE-0C69-11CAD002A884}"/>
              </a:ext>
            </a:extLst>
          </p:cNvPr>
          <p:cNvSpPr/>
          <p:nvPr/>
        </p:nvSpPr>
        <p:spPr bwMode="auto">
          <a:xfrm>
            <a:off x="8574231" y="1648325"/>
            <a:ext cx="173225" cy="166254"/>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2" name="Ellipse 21">
            <a:extLst>
              <a:ext uri="{FF2B5EF4-FFF2-40B4-BE49-F238E27FC236}">
                <a16:creationId xmlns:a16="http://schemas.microsoft.com/office/drawing/2014/main" id="{A3BD0499-019D-1A9B-8B6E-200430040F12}"/>
              </a:ext>
            </a:extLst>
          </p:cNvPr>
          <p:cNvSpPr/>
          <p:nvPr/>
        </p:nvSpPr>
        <p:spPr bwMode="auto">
          <a:xfrm>
            <a:off x="8280664" y="1415650"/>
            <a:ext cx="173225" cy="166254"/>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3" name="Ellipse 22">
            <a:extLst>
              <a:ext uri="{FF2B5EF4-FFF2-40B4-BE49-F238E27FC236}">
                <a16:creationId xmlns:a16="http://schemas.microsoft.com/office/drawing/2014/main" id="{71AF5698-CF84-7009-0348-A030D265C511}"/>
              </a:ext>
            </a:extLst>
          </p:cNvPr>
          <p:cNvSpPr/>
          <p:nvPr/>
        </p:nvSpPr>
        <p:spPr bwMode="auto">
          <a:xfrm>
            <a:off x="10407257" y="4564434"/>
            <a:ext cx="173225" cy="166254"/>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4" name="Ellipse 23">
            <a:extLst>
              <a:ext uri="{FF2B5EF4-FFF2-40B4-BE49-F238E27FC236}">
                <a16:creationId xmlns:a16="http://schemas.microsoft.com/office/drawing/2014/main" id="{D190EE39-685C-A27F-338D-8F2BF7C56604}"/>
              </a:ext>
            </a:extLst>
          </p:cNvPr>
          <p:cNvSpPr/>
          <p:nvPr/>
        </p:nvSpPr>
        <p:spPr bwMode="auto">
          <a:xfrm>
            <a:off x="10704649" y="4340212"/>
            <a:ext cx="173225" cy="166254"/>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5" name="Ellipse 24">
            <a:extLst>
              <a:ext uri="{FF2B5EF4-FFF2-40B4-BE49-F238E27FC236}">
                <a16:creationId xmlns:a16="http://schemas.microsoft.com/office/drawing/2014/main" id="{2C86E54C-4063-CD7A-7919-6023CC2C48D5}"/>
              </a:ext>
            </a:extLst>
          </p:cNvPr>
          <p:cNvSpPr/>
          <p:nvPr/>
        </p:nvSpPr>
        <p:spPr bwMode="auto">
          <a:xfrm>
            <a:off x="10862592" y="4001165"/>
            <a:ext cx="173225" cy="166254"/>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pic>
        <p:nvPicPr>
          <p:cNvPr id="28" name="Billede 27" descr="Et billede, der indeholder indendørs, tøj, bord, mur&#10;&#10;Automatisk genereret beskrivelse">
            <a:extLst>
              <a:ext uri="{FF2B5EF4-FFF2-40B4-BE49-F238E27FC236}">
                <a16:creationId xmlns:a16="http://schemas.microsoft.com/office/drawing/2014/main" id="{1F5AFE70-56C9-F343-1706-8CAD43DEE145}"/>
              </a:ext>
            </a:extLst>
          </p:cNvPr>
          <p:cNvPicPr>
            <a:picLocks noChangeAspect="1"/>
          </p:cNvPicPr>
          <p:nvPr/>
        </p:nvPicPr>
        <p:blipFill rotWithShape="1">
          <a:blip r:embed="rId3">
            <a:extLst>
              <a:ext uri="{28A0092B-C50C-407E-A947-70E740481C1C}">
                <a14:useLocalDpi xmlns:a14="http://schemas.microsoft.com/office/drawing/2010/main" val="0"/>
              </a:ext>
            </a:extLst>
          </a:blip>
          <a:srcRect t="13374" b="13516"/>
          <a:stretch/>
        </p:blipFill>
        <p:spPr>
          <a:xfrm>
            <a:off x="229926" y="4250860"/>
            <a:ext cx="4431984" cy="2430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5233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56B70-1283-AA91-D5A0-0D2EFE7F73ED}"/>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099B0A5D-083A-4F07-290F-0CD5475E45FA}"/>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CC7AF51D-E506-41D9-FEB1-9C0DD2A8BA86}"/>
              </a:ext>
            </a:extLst>
          </p:cNvPr>
          <p:cNvSpPr>
            <a:spLocks noGrp="1"/>
          </p:cNvSpPr>
          <p:nvPr>
            <p:ph sz="quarter" idx="21"/>
          </p:nvPr>
        </p:nvSpPr>
        <p:spPr/>
        <p:txBody>
          <a:bodyPr/>
          <a:lstStyle/>
          <a:p>
            <a:r>
              <a:rPr lang="da-DK" b="1" dirty="0"/>
              <a:t>Vores betragtninger og oplevelse efter kurserne:</a:t>
            </a:r>
          </a:p>
          <a:p>
            <a:pPr lvl="1"/>
            <a:r>
              <a:rPr lang="da-DK" dirty="0"/>
              <a:t>Vi har flere kollegaer, der har valgt at tage kurset mere end en gang, for at opnå en højere detaljeringsgrad og få vores fokus på arbejdsmiljø endnu mere ind under huden. De har følelsen af at lære nyt hver gang</a:t>
            </a:r>
          </a:p>
          <a:p>
            <a:pPr lvl="1"/>
            <a:r>
              <a:rPr lang="da-DK" dirty="0"/>
              <a:t>Indstillingen til </a:t>
            </a:r>
            <a:r>
              <a:rPr lang="da-DK" b="1" dirty="0">
                <a:solidFill>
                  <a:srgbClr val="FF9900"/>
                </a:solidFill>
              </a:rPr>
              <a:t>Arbejdspladser uden ulykker </a:t>
            </a:r>
            <a:r>
              <a:rPr lang="da-DK" dirty="0"/>
              <a:t>ændrer sig positivt i organisationen</a:t>
            </a:r>
          </a:p>
          <a:p>
            <a:pPr lvl="1"/>
            <a:r>
              <a:rPr lang="da-DK" dirty="0"/>
              <a:t>Deltagerne har en nysgerrig tilgang til kurserne</a:t>
            </a:r>
          </a:p>
          <a:p>
            <a:pPr lvl="1"/>
            <a:r>
              <a:rPr lang="da-DK" dirty="0"/>
              <a:t>Deltagerne har et ønske om at forstå den lovgivning, der ligger bag vores arbejdsmiljøindsats</a:t>
            </a:r>
          </a:p>
          <a:p>
            <a:pPr lvl="1"/>
            <a:r>
              <a:rPr lang="da-DK" dirty="0"/>
              <a:t>Deltagerne finder ud af, hvem de skal gå til, når det handler om arbejdsmiljø i deres projekter</a:t>
            </a:r>
          </a:p>
          <a:p>
            <a:pPr lvl="1"/>
            <a:r>
              <a:rPr lang="da-DK" dirty="0"/>
              <a:t>Opbakningen arbejdsmiljøteamet</a:t>
            </a:r>
          </a:p>
          <a:p>
            <a:pPr lvl="1"/>
            <a:r>
              <a:rPr lang="da-DK" dirty="0"/>
              <a:t>Øjenåbner i forhold til hvem, der er ansvarlig for hvad i projektet – set i forhold til både bygherrens pligter men også projekterende og rådgivers pligter (Bek. 117 og Bek. 110)</a:t>
            </a:r>
          </a:p>
          <a:p>
            <a:endParaRPr lang="da-DK" dirty="0"/>
          </a:p>
        </p:txBody>
      </p:sp>
      <p:sp>
        <p:nvSpPr>
          <p:cNvPr id="5" name="Pladsholder til slidenummer 4">
            <a:extLst>
              <a:ext uri="{FF2B5EF4-FFF2-40B4-BE49-F238E27FC236}">
                <a16:creationId xmlns:a16="http://schemas.microsoft.com/office/drawing/2014/main" id="{6578384D-C39A-5531-1643-A1BB07575259}"/>
              </a:ext>
            </a:extLst>
          </p:cNvPr>
          <p:cNvSpPr>
            <a:spLocks noGrp="1"/>
          </p:cNvSpPr>
          <p:nvPr>
            <p:ph type="sldNum" sz="quarter" idx="24"/>
          </p:nvPr>
        </p:nvSpPr>
        <p:spPr/>
        <p:txBody>
          <a:bodyPr/>
          <a:lstStyle/>
          <a:p>
            <a:fld id="{6ACBDE86-91AD-4605-99AD-6345013A9E73}" type="slidenum">
              <a:rPr lang="da-DK" smtClean="0"/>
              <a:pPr/>
              <a:t>15</a:t>
            </a:fld>
            <a:endParaRPr lang="da-DK" dirty="0"/>
          </a:p>
        </p:txBody>
      </p:sp>
      <p:pic>
        <p:nvPicPr>
          <p:cNvPr id="6" name="Pladsholder til indhold 6" descr="Skilt med teksten &quot;Pas på dig selv og dine kollegaer. Arbejdspladser uden ulykker.&quot;">
            <a:extLst>
              <a:ext uri="{FF2B5EF4-FFF2-40B4-BE49-F238E27FC236}">
                <a16:creationId xmlns:a16="http://schemas.microsoft.com/office/drawing/2014/main" id="{5E8379DB-6419-5EEB-D80D-F00BFD8AAC90}"/>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446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9E34B-0C28-8387-D31F-9D6846AEA08F}"/>
              </a:ext>
            </a:extLst>
          </p:cNvPr>
          <p:cNvSpPr>
            <a:spLocks noGrp="1"/>
          </p:cNvSpPr>
          <p:nvPr>
            <p:ph type="title"/>
          </p:nvPr>
        </p:nvSpPr>
        <p:spPr/>
        <p:txBody>
          <a:bodyPr/>
          <a:lstStyle/>
          <a:p>
            <a:r>
              <a:rPr lang="da-DK" dirty="0"/>
              <a:t>Vejdirektoratets vision</a:t>
            </a:r>
          </a:p>
        </p:txBody>
      </p:sp>
      <p:sp>
        <p:nvSpPr>
          <p:cNvPr id="3" name="Pladsholder til tekst 2">
            <a:extLst>
              <a:ext uri="{FF2B5EF4-FFF2-40B4-BE49-F238E27FC236}">
                <a16:creationId xmlns:a16="http://schemas.microsoft.com/office/drawing/2014/main" id="{B1268378-D317-2211-5412-C4E9F4D059A5}"/>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22D3A5FA-C3AA-D66A-26C2-1450711F86AA}"/>
              </a:ext>
            </a:extLst>
          </p:cNvPr>
          <p:cNvSpPr>
            <a:spLocks noGrp="1"/>
          </p:cNvSpPr>
          <p:nvPr>
            <p:ph sz="quarter" idx="21"/>
          </p:nvPr>
        </p:nvSpPr>
        <p:spPr>
          <a:xfrm>
            <a:off x="804862" y="1557338"/>
            <a:ext cx="10868977" cy="4957763"/>
          </a:xfrm>
        </p:spPr>
        <p:txBody>
          <a:bodyPr/>
          <a:lstStyle/>
          <a:p>
            <a:pPr marL="0" indent="0">
              <a:buNone/>
            </a:pPr>
            <a:r>
              <a:rPr lang="da-DK" b="1" dirty="0"/>
              <a:t>Efterår 2019:</a:t>
            </a:r>
          </a:p>
        </p:txBody>
      </p:sp>
      <p:sp>
        <p:nvSpPr>
          <p:cNvPr id="5" name="Pladsholder til slidenummer 4">
            <a:extLst>
              <a:ext uri="{FF2B5EF4-FFF2-40B4-BE49-F238E27FC236}">
                <a16:creationId xmlns:a16="http://schemas.microsoft.com/office/drawing/2014/main" id="{BAD36282-114D-05E6-8436-0BB3E7A3CA46}"/>
              </a:ext>
            </a:extLst>
          </p:cNvPr>
          <p:cNvSpPr>
            <a:spLocks noGrp="1"/>
          </p:cNvSpPr>
          <p:nvPr>
            <p:ph type="sldNum" sz="quarter" idx="24"/>
          </p:nvPr>
        </p:nvSpPr>
        <p:spPr/>
        <p:txBody>
          <a:bodyPr/>
          <a:lstStyle/>
          <a:p>
            <a:fld id="{6ACBDE86-91AD-4605-99AD-6345013A9E73}" type="slidenum">
              <a:rPr lang="da-DK" smtClean="0"/>
              <a:pPr/>
              <a:t>2</a:t>
            </a:fld>
            <a:endParaRPr lang="da-DK" dirty="0"/>
          </a:p>
        </p:txBody>
      </p:sp>
      <p:pic>
        <p:nvPicPr>
          <p:cNvPr id="6" name="Pladsholder til indhold 13" descr="Et billede, der indeholder diagram&#10;&#10;Automatisk genereret beskrivelse">
            <a:extLst>
              <a:ext uri="{FF2B5EF4-FFF2-40B4-BE49-F238E27FC236}">
                <a16:creationId xmlns:a16="http://schemas.microsoft.com/office/drawing/2014/main" id="{4C35DA05-4F15-FF21-52E1-37C7369BBBF9}"/>
              </a:ext>
            </a:extLst>
          </p:cNvPr>
          <p:cNvPicPr>
            <a:picLocks noChangeAspect="1"/>
          </p:cNvPicPr>
          <p:nvPr/>
        </p:nvPicPr>
        <p:blipFill rotWithShape="1">
          <a:blip r:embed="rId2">
            <a:extLst>
              <a:ext uri="{28A0092B-C50C-407E-A947-70E740481C1C}">
                <a14:useLocalDpi xmlns:a14="http://schemas.microsoft.com/office/drawing/2010/main" val="0"/>
              </a:ext>
            </a:extLst>
          </a:blip>
          <a:srcRect t="20824"/>
          <a:stretch/>
        </p:blipFill>
        <p:spPr bwMode="auto">
          <a:xfrm>
            <a:off x="280211" y="2884516"/>
            <a:ext cx="11594839" cy="285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45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9E34B-0C28-8387-D31F-9D6846AEA08F}"/>
              </a:ext>
            </a:extLst>
          </p:cNvPr>
          <p:cNvSpPr>
            <a:spLocks noGrp="1"/>
          </p:cNvSpPr>
          <p:nvPr>
            <p:ph type="title"/>
          </p:nvPr>
        </p:nvSpPr>
        <p:spPr/>
        <p:txBody>
          <a:bodyPr/>
          <a:lstStyle/>
          <a:p>
            <a:r>
              <a:rPr lang="da-DK" dirty="0"/>
              <a:t>Arbejdspladser uden ulykker</a:t>
            </a:r>
          </a:p>
        </p:txBody>
      </p:sp>
      <p:sp>
        <p:nvSpPr>
          <p:cNvPr id="3" name="Pladsholder til tekst 2">
            <a:extLst>
              <a:ext uri="{FF2B5EF4-FFF2-40B4-BE49-F238E27FC236}">
                <a16:creationId xmlns:a16="http://schemas.microsoft.com/office/drawing/2014/main" id="{B1268378-D317-2211-5412-C4E9F4D059A5}"/>
              </a:ext>
            </a:extLst>
          </p:cNvPr>
          <p:cNvSpPr>
            <a:spLocks noGrp="1"/>
          </p:cNvSpPr>
          <p:nvPr>
            <p:ph type="body" sz="quarter" idx="11"/>
          </p:nvPr>
        </p:nvSpPr>
        <p:spPr/>
        <p:txBody>
          <a:bodyPr/>
          <a:lstStyle/>
          <a:p>
            <a:endParaRPr lang="da-DK"/>
          </a:p>
        </p:txBody>
      </p:sp>
      <p:sp>
        <p:nvSpPr>
          <p:cNvPr id="5" name="Pladsholder til slidenummer 4">
            <a:extLst>
              <a:ext uri="{FF2B5EF4-FFF2-40B4-BE49-F238E27FC236}">
                <a16:creationId xmlns:a16="http://schemas.microsoft.com/office/drawing/2014/main" id="{BAD36282-114D-05E6-8436-0BB3E7A3CA46}"/>
              </a:ext>
            </a:extLst>
          </p:cNvPr>
          <p:cNvSpPr>
            <a:spLocks noGrp="1"/>
          </p:cNvSpPr>
          <p:nvPr>
            <p:ph type="sldNum" sz="quarter" idx="24"/>
          </p:nvPr>
        </p:nvSpPr>
        <p:spPr/>
        <p:txBody>
          <a:bodyPr/>
          <a:lstStyle/>
          <a:p>
            <a:fld id="{6ACBDE86-91AD-4605-99AD-6345013A9E73}" type="slidenum">
              <a:rPr lang="da-DK" smtClean="0"/>
              <a:pPr/>
              <a:t>3</a:t>
            </a:fld>
            <a:endParaRPr lang="da-DK" dirty="0"/>
          </a:p>
        </p:txBody>
      </p:sp>
      <p:pic>
        <p:nvPicPr>
          <p:cNvPr id="7" name="Pladsholder til indhold 6">
            <a:extLst>
              <a:ext uri="{FF2B5EF4-FFF2-40B4-BE49-F238E27FC236}">
                <a16:creationId xmlns:a16="http://schemas.microsoft.com/office/drawing/2014/main" id="{C9A7FCBA-E097-3CF6-35A8-8DBEAF378D18}"/>
              </a:ext>
            </a:extLst>
          </p:cNvPr>
          <p:cNvPicPr>
            <a:picLocks noGrp="1" noChangeAspect="1"/>
          </p:cNvPicPr>
          <p:nvPr>
            <p:ph sz="quarter" idx="21"/>
          </p:nvPr>
        </p:nvPicPr>
        <p:blipFill>
          <a:blip r:embed="rId2"/>
          <a:stretch>
            <a:fillRect/>
          </a:stretch>
        </p:blipFill>
        <p:spPr>
          <a:xfrm>
            <a:off x="7284255" y="1124071"/>
            <a:ext cx="4567689" cy="3456242"/>
          </a:xfrm>
          <a:prstGeom prst="rect">
            <a:avLst/>
          </a:prstGeom>
          <a:ln>
            <a:noFill/>
          </a:ln>
          <a:effectLst>
            <a:outerShdw blurRad="292100" dist="139700" dir="2700000" algn="tl" rotWithShape="0">
              <a:srgbClr val="333333">
                <a:alpha val="65000"/>
              </a:srgbClr>
            </a:outerShdw>
          </a:effectLst>
        </p:spPr>
      </p:pic>
      <p:sp>
        <p:nvSpPr>
          <p:cNvPr id="8" name="Tekstfelt 7">
            <a:extLst>
              <a:ext uri="{FF2B5EF4-FFF2-40B4-BE49-F238E27FC236}">
                <a16:creationId xmlns:a16="http://schemas.microsoft.com/office/drawing/2014/main" id="{738BF271-3801-5004-B4DC-546980AA57BB}"/>
              </a:ext>
            </a:extLst>
          </p:cNvPr>
          <p:cNvSpPr txBox="1"/>
          <p:nvPr/>
        </p:nvSpPr>
        <p:spPr>
          <a:xfrm>
            <a:off x="772888" y="1782819"/>
            <a:ext cx="5749832" cy="2215991"/>
          </a:xfrm>
          <a:prstGeom prst="rect">
            <a:avLst/>
          </a:prstGeom>
          <a:noFill/>
        </p:spPr>
        <p:txBody>
          <a:bodyPr wrap="square" lIns="0" tIns="0" rIns="0" bIns="0" rtlCol="0">
            <a:spAutoFit/>
          </a:bodyPr>
          <a:lstStyle/>
          <a:p>
            <a:r>
              <a:rPr lang="da-DK" dirty="0">
                <a:latin typeface="Arial" pitchFamily="34" charset="0"/>
                <a:cs typeface="Arial" pitchFamily="34" charset="0"/>
              </a:rPr>
              <a:t>Projektet arbejdspladser uden ulykker blev skabt</a:t>
            </a:r>
            <a:br>
              <a:rPr lang="da-DK" dirty="0">
                <a:latin typeface="Arial" pitchFamily="34" charset="0"/>
                <a:cs typeface="Arial" pitchFamily="34" charset="0"/>
              </a:rPr>
            </a:br>
            <a:br>
              <a:rPr lang="da-DK" dirty="0">
                <a:latin typeface="Arial" pitchFamily="34" charset="0"/>
                <a:cs typeface="Arial" pitchFamily="34" charset="0"/>
              </a:rPr>
            </a:br>
            <a:endParaRPr lang="da-DK" dirty="0">
              <a:latin typeface="Arial" pitchFamily="34" charset="0"/>
              <a:cs typeface="Arial" pitchFamily="34" charset="0"/>
            </a:endParaRPr>
          </a:p>
          <a:p>
            <a:r>
              <a:rPr lang="da-DK" i="1" u="sng" dirty="0">
                <a:latin typeface="Arial" pitchFamily="34" charset="0"/>
                <a:cs typeface="Arial" pitchFamily="34" charset="0"/>
              </a:rPr>
              <a:t>Det skal være sikkert at arbejde i og for VD</a:t>
            </a:r>
          </a:p>
          <a:p>
            <a:endParaRPr lang="da-DK" dirty="0">
              <a:latin typeface="Arial" pitchFamily="34" charset="0"/>
              <a:cs typeface="Arial" pitchFamily="34" charset="0"/>
            </a:endParaRPr>
          </a:p>
          <a:p>
            <a:r>
              <a:rPr lang="da-DK" dirty="0">
                <a:latin typeface="Arial" pitchFamily="34" charset="0"/>
                <a:cs typeface="Arial" pitchFamily="34" charset="0"/>
              </a:rPr>
              <a:t>Under overskriften </a:t>
            </a:r>
            <a:r>
              <a:rPr lang="da-DK" b="1" dirty="0">
                <a:solidFill>
                  <a:srgbClr val="FF9900"/>
                </a:solidFill>
                <a:latin typeface="Arial" pitchFamily="34" charset="0"/>
                <a:cs typeface="Arial" pitchFamily="34" charset="0"/>
              </a:rPr>
              <a:t>Arbejdspladser uden ulykker</a:t>
            </a:r>
            <a:r>
              <a:rPr lang="da-DK" dirty="0">
                <a:latin typeface="Arial" pitchFamily="34" charset="0"/>
                <a:cs typeface="Arial" pitchFamily="34" charset="0"/>
              </a:rPr>
              <a:t> arbejder vi for at blive endnu bedre til at skabe sikre og trygge arbejdspladser uden ulykker.</a:t>
            </a:r>
          </a:p>
        </p:txBody>
      </p:sp>
      <p:sp>
        <p:nvSpPr>
          <p:cNvPr id="10" name="Tekstfelt 9">
            <a:extLst>
              <a:ext uri="{FF2B5EF4-FFF2-40B4-BE49-F238E27FC236}">
                <a16:creationId xmlns:a16="http://schemas.microsoft.com/office/drawing/2014/main" id="{9FD6BF74-669A-1374-FF63-134CDF744068}"/>
              </a:ext>
            </a:extLst>
          </p:cNvPr>
          <p:cNvSpPr txBox="1"/>
          <p:nvPr/>
        </p:nvSpPr>
        <p:spPr>
          <a:xfrm>
            <a:off x="772888" y="4712994"/>
            <a:ext cx="11079056" cy="1754326"/>
          </a:xfrm>
          <a:prstGeom prst="rect">
            <a:avLst/>
          </a:prstGeom>
          <a:noFill/>
        </p:spPr>
        <p:txBody>
          <a:bodyPr wrap="square">
            <a:spAutoFit/>
          </a:bodyPr>
          <a:lstStyle/>
          <a:p>
            <a:r>
              <a:rPr lang="da-DK" b="0" i="1" dirty="0">
                <a:solidFill>
                  <a:srgbClr val="323130"/>
                </a:solidFill>
                <a:effectLst/>
              </a:rPr>
              <a:t>Citat fra områdechef Søren Andersen: </a:t>
            </a:r>
          </a:p>
          <a:p>
            <a:endParaRPr lang="da-DK" b="0" i="1" dirty="0">
              <a:solidFill>
                <a:srgbClr val="323130"/>
              </a:solidFill>
              <a:effectLst/>
            </a:endParaRPr>
          </a:p>
          <a:p>
            <a:r>
              <a:rPr lang="da-DK" b="0" i="1" dirty="0">
                <a:solidFill>
                  <a:srgbClr val="323130"/>
                </a:solidFill>
                <a:effectLst/>
              </a:rPr>
              <a:t>”Vi er begyndt med at transformere sikkerhedskulturen hos os selv, da det er essentielt for projektets succes, at ledelsen hos bygherren tager ejerskab og forpligter sig som vedholdende drivkraft bag gennemførelsen. Men hvis vi reelt skal opnå et bedre arbejdsmiljø på byggepladserne, er det vigtigt, at sikkerhedsindsatsen integreres konsistent i hele værdikæden” </a:t>
            </a:r>
            <a:endParaRPr lang="da-DK" i="1" dirty="0"/>
          </a:p>
        </p:txBody>
      </p:sp>
    </p:spTree>
    <p:extLst>
      <p:ext uri="{BB962C8B-B14F-4D97-AF65-F5344CB8AC3E}">
        <p14:creationId xmlns:p14="http://schemas.microsoft.com/office/powerpoint/2010/main" val="2322097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6" descr="Skilt med teksten &quot;Pas på dig selv og dine kollegaer. Arbejdspladser uden ulykker.&quot;">
            <a:extLst>
              <a:ext uri="{FF2B5EF4-FFF2-40B4-BE49-F238E27FC236}">
                <a16:creationId xmlns:a16="http://schemas.microsoft.com/office/drawing/2014/main" id="{B3D3C606-933C-D7E1-C9E9-263B34841271}"/>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6">
            <a:extLst>
              <a:ext uri="{FF2B5EF4-FFF2-40B4-BE49-F238E27FC236}">
                <a16:creationId xmlns:a16="http://schemas.microsoft.com/office/drawing/2014/main" id="{7B2418EC-F2B2-2F14-69B7-BFBC980BF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785"/>
          <a:stretch/>
        </p:blipFill>
        <p:spPr bwMode="auto">
          <a:xfrm>
            <a:off x="6309360" y="898590"/>
            <a:ext cx="5558639" cy="360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0A84E0B1-359C-11CF-A0C4-6B26DF59758C}"/>
              </a:ext>
            </a:extLst>
          </p:cNvPr>
          <p:cNvSpPr>
            <a:spLocks noGrp="1"/>
          </p:cNvSpPr>
          <p:nvPr>
            <p:ph type="title"/>
          </p:nvPr>
        </p:nvSpPr>
        <p:spPr/>
        <p:txBody>
          <a:bodyPr/>
          <a:lstStyle/>
          <a:p>
            <a:r>
              <a:rPr lang="da-DK" dirty="0"/>
              <a:t>Arbejdspladser uden ulykker</a:t>
            </a:r>
          </a:p>
        </p:txBody>
      </p:sp>
      <p:sp>
        <p:nvSpPr>
          <p:cNvPr id="3" name="Pladsholder til tekst 2">
            <a:extLst>
              <a:ext uri="{FF2B5EF4-FFF2-40B4-BE49-F238E27FC236}">
                <a16:creationId xmlns:a16="http://schemas.microsoft.com/office/drawing/2014/main" id="{7A258B77-E21D-F3D1-7F2A-D253D9E01CD1}"/>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611324EC-0EC4-10FA-BD1B-1AE9AA45EB7C}"/>
              </a:ext>
            </a:extLst>
          </p:cNvPr>
          <p:cNvSpPr>
            <a:spLocks noGrp="1"/>
          </p:cNvSpPr>
          <p:nvPr>
            <p:ph sz="quarter" idx="21"/>
          </p:nvPr>
        </p:nvSpPr>
        <p:spPr/>
        <p:txBody>
          <a:bodyPr/>
          <a:lstStyle/>
          <a:p>
            <a:r>
              <a:rPr lang="da-DK" b="1" dirty="0">
                <a:solidFill>
                  <a:srgbClr val="323130"/>
                </a:solidFill>
              </a:rPr>
              <a:t>Flere tiltag er sat i værk:</a:t>
            </a:r>
          </a:p>
          <a:p>
            <a:pPr marL="647698" lvl="1" indent="-285748" fontAlgn="base">
              <a:spcBef>
                <a:spcPts val="599"/>
              </a:spcBef>
              <a:spcAft>
                <a:spcPts val="599"/>
              </a:spcAft>
              <a:buSzPct val="100000"/>
              <a:buFont typeface="Arial" panose="020B0604020202020204" pitchFamily="34" charset="0"/>
              <a:buChar char="•"/>
              <a:defRPr/>
            </a:pPr>
            <a:r>
              <a:rPr lang="da-DK" sz="1799" kern="0" dirty="0">
                <a:solidFill>
                  <a:srgbClr val="000000"/>
                </a:solidFill>
                <a:latin typeface="Arial"/>
                <a:cs typeface="Arial" pitchFamily="34" charset="0"/>
              </a:rPr>
              <a:t>OHS Manager (Arbejdsmiljøleder) tilknyttet alle projekter</a:t>
            </a:r>
          </a:p>
          <a:p>
            <a:pPr marL="647698" lvl="1" indent="-285748" fontAlgn="base">
              <a:spcBef>
                <a:spcPts val="599"/>
              </a:spcBef>
              <a:spcAft>
                <a:spcPts val="599"/>
              </a:spcAft>
              <a:buSzPct val="100000"/>
              <a:buFont typeface="Arial" panose="020B0604020202020204" pitchFamily="34" charset="0"/>
              <a:buChar char="•"/>
              <a:defRPr/>
            </a:pPr>
            <a:r>
              <a:rPr lang="da-DK" sz="1799" kern="0" dirty="0">
                <a:solidFill>
                  <a:srgbClr val="000000"/>
                </a:solidFill>
                <a:latin typeface="Arial"/>
                <a:cs typeface="Arial" pitchFamily="34" charset="0"/>
              </a:rPr>
              <a:t> Udvikling af vores udbudsmateriale</a:t>
            </a:r>
          </a:p>
          <a:p>
            <a:pPr marL="1104898" lvl="2" indent="-285748" fontAlgn="base">
              <a:spcBef>
                <a:spcPts val="599"/>
              </a:spcBef>
              <a:spcAft>
                <a:spcPts val="599"/>
              </a:spcAft>
              <a:buSzPct val="100000"/>
              <a:buFont typeface="Arial" panose="020B0604020202020204" pitchFamily="34" charset="0"/>
              <a:buChar char="•"/>
              <a:defRPr/>
            </a:pPr>
            <a:r>
              <a:rPr lang="da-DK" sz="1799" kern="0" dirty="0">
                <a:solidFill>
                  <a:srgbClr val="000000"/>
                </a:solidFill>
                <a:latin typeface="Arial"/>
                <a:cs typeface="Arial" pitchFamily="34" charset="0"/>
              </a:rPr>
              <a:t>Præciseringer</a:t>
            </a:r>
          </a:p>
          <a:p>
            <a:pPr marL="1104898" lvl="2" indent="-285748" fontAlgn="base">
              <a:spcBef>
                <a:spcPts val="599"/>
              </a:spcBef>
              <a:spcAft>
                <a:spcPts val="599"/>
              </a:spcAft>
              <a:buSzPct val="100000"/>
              <a:buFont typeface="Arial" panose="020B0604020202020204" pitchFamily="34" charset="0"/>
              <a:buChar char="•"/>
              <a:defRPr/>
            </a:pPr>
            <a:r>
              <a:rPr lang="da-DK" sz="1799" kern="0" dirty="0">
                <a:solidFill>
                  <a:srgbClr val="000000"/>
                </a:solidFill>
                <a:latin typeface="Arial"/>
                <a:cs typeface="Arial" pitchFamily="34" charset="0"/>
              </a:rPr>
              <a:t>Nye roller og krav</a:t>
            </a:r>
          </a:p>
          <a:p>
            <a:pPr marL="1104898" lvl="2" indent="-285748" fontAlgn="base">
              <a:spcBef>
                <a:spcPts val="599"/>
              </a:spcBef>
              <a:spcAft>
                <a:spcPts val="599"/>
              </a:spcAft>
              <a:buSzPct val="100000"/>
              <a:buFont typeface="Arial" panose="020B0604020202020204" pitchFamily="34" charset="0"/>
              <a:buChar char="•"/>
              <a:defRPr/>
            </a:pPr>
            <a:r>
              <a:rPr lang="da-DK" sz="1799" kern="0" dirty="0">
                <a:solidFill>
                  <a:srgbClr val="000000"/>
                </a:solidFill>
                <a:latin typeface="Arial"/>
                <a:cs typeface="Arial" pitchFamily="34" charset="0"/>
              </a:rPr>
              <a:t>Sanktioner</a:t>
            </a:r>
          </a:p>
          <a:p>
            <a:pPr marL="647698" lvl="1" indent="-285748" fontAlgn="base">
              <a:spcBef>
                <a:spcPts val="599"/>
              </a:spcBef>
              <a:spcAft>
                <a:spcPts val="599"/>
              </a:spcAft>
              <a:buSzPct val="100000"/>
              <a:buFont typeface="Arial" panose="020B0604020202020204" pitchFamily="34" charset="0"/>
              <a:buChar char="•"/>
              <a:defRPr/>
            </a:pPr>
            <a:r>
              <a:rPr lang="da-DK" sz="1799" kern="0" dirty="0">
                <a:solidFill>
                  <a:srgbClr val="000000"/>
                </a:solidFill>
                <a:latin typeface="Arial"/>
                <a:cs typeface="Arial" pitchFamily="34" charset="0"/>
              </a:rPr>
              <a:t>Løbende udvikling af arbejdsmiljøparadigmer</a:t>
            </a:r>
          </a:p>
          <a:p>
            <a:pPr marL="647698" lvl="1" indent="-285748" fontAlgn="base">
              <a:spcBef>
                <a:spcPts val="599"/>
              </a:spcBef>
              <a:spcAft>
                <a:spcPts val="599"/>
              </a:spcAft>
              <a:buSzPct val="100000"/>
              <a:buFont typeface="Arial" panose="020B0604020202020204" pitchFamily="34" charset="0"/>
              <a:buChar char="•"/>
              <a:defRPr/>
            </a:pPr>
            <a:r>
              <a:rPr lang="da-DK" sz="1799" kern="0" dirty="0">
                <a:solidFill>
                  <a:srgbClr val="000000"/>
                </a:solidFill>
                <a:latin typeface="Arial"/>
                <a:cs typeface="Arial" pitchFamily="34" charset="0"/>
              </a:rPr>
              <a:t>Registrering og undersøgelse af ulykker og nærved hændelser med henblik på læring</a:t>
            </a:r>
          </a:p>
          <a:p>
            <a:pPr marL="647698" lvl="1" indent="-285748" fontAlgn="base">
              <a:spcBef>
                <a:spcPts val="599"/>
              </a:spcBef>
              <a:spcAft>
                <a:spcPts val="599"/>
              </a:spcAft>
              <a:buSzPct val="100000"/>
              <a:buFont typeface="Arial" panose="020B0604020202020204" pitchFamily="34" charset="0"/>
              <a:buChar char="•"/>
              <a:defRPr/>
            </a:pPr>
            <a:r>
              <a:rPr lang="da-DK" sz="1799" kern="0" dirty="0">
                <a:solidFill>
                  <a:srgbClr val="000000"/>
                </a:solidFill>
                <a:latin typeface="Arial"/>
                <a:cs typeface="Arial" pitchFamily="34" charset="0"/>
              </a:rPr>
              <a:t>Leverandørmøder med rådgivere og entreprenører</a:t>
            </a:r>
          </a:p>
          <a:p>
            <a:pPr lvl="1">
              <a:defRPr/>
            </a:pPr>
            <a:r>
              <a:rPr lang="da-DK" dirty="0"/>
              <a:t>Udvikling af procesdiagrammer         beskrivelse af arbejdsmiljøydelsen på </a:t>
            </a:r>
            <a:r>
              <a:rPr lang="da-DK" dirty="0" err="1"/>
              <a:t>VDs</a:t>
            </a:r>
            <a:r>
              <a:rPr lang="da-DK" dirty="0"/>
              <a:t> projekter</a:t>
            </a:r>
          </a:p>
          <a:p>
            <a:pPr marL="647698" lvl="1" indent="-285748" fontAlgn="base">
              <a:spcBef>
                <a:spcPts val="599"/>
              </a:spcBef>
              <a:spcAft>
                <a:spcPts val="599"/>
              </a:spcAft>
              <a:buSzPct val="100000"/>
              <a:buFont typeface="Arial" panose="020B0604020202020204" pitchFamily="34" charset="0"/>
              <a:buChar char="•"/>
              <a:defRPr/>
            </a:pPr>
            <a:r>
              <a:rPr lang="da-DK" sz="1799" kern="0" dirty="0">
                <a:solidFill>
                  <a:srgbClr val="000000"/>
                </a:solidFill>
                <a:latin typeface="Arial"/>
                <a:cs typeface="Arial" pitchFamily="34" charset="0"/>
              </a:rPr>
              <a:t>Udvikling af internt kursus         k</a:t>
            </a:r>
            <a:r>
              <a:rPr lang="da-DK" dirty="0"/>
              <a:t>ompetenceudvikling af egne kollegaer </a:t>
            </a:r>
          </a:p>
          <a:p>
            <a:endParaRPr lang="da-DK" dirty="0"/>
          </a:p>
        </p:txBody>
      </p:sp>
      <p:sp>
        <p:nvSpPr>
          <p:cNvPr id="5" name="Pladsholder til slidenummer 4">
            <a:extLst>
              <a:ext uri="{FF2B5EF4-FFF2-40B4-BE49-F238E27FC236}">
                <a16:creationId xmlns:a16="http://schemas.microsoft.com/office/drawing/2014/main" id="{C4E8C449-A991-478B-6CD6-69F730481B4B}"/>
              </a:ext>
            </a:extLst>
          </p:cNvPr>
          <p:cNvSpPr>
            <a:spLocks noGrp="1"/>
          </p:cNvSpPr>
          <p:nvPr>
            <p:ph type="sldNum" sz="quarter" idx="24"/>
          </p:nvPr>
        </p:nvSpPr>
        <p:spPr/>
        <p:txBody>
          <a:bodyPr/>
          <a:lstStyle/>
          <a:p>
            <a:fld id="{6ACBDE86-91AD-4605-99AD-6345013A9E73}" type="slidenum">
              <a:rPr lang="da-DK" smtClean="0"/>
              <a:pPr/>
              <a:t>4</a:t>
            </a:fld>
            <a:endParaRPr lang="da-DK" dirty="0"/>
          </a:p>
        </p:txBody>
      </p:sp>
      <p:cxnSp>
        <p:nvCxnSpPr>
          <p:cNvPr id="8" name="Lige pilforbindelse 7">
            <a:extLst>
              <a:ext uri="{FF2B5EF4-FFF2-40B4-BE49-F238E27FC236}">
                <a16:creationId xmlns:a16="http://schemas.microsoft.com/office/drawing/2014/main" id="{473D87A0-1747-18AC-F090-ACC632FFACC9}"/>
              </a:ext>
            </a:extLst>
          </p:cNvPr>
          <p:cNvCxnSpPr>
            <a:cxnSpLocks/>
          </p:cNvCxnSpPr>
          <p:nvPr/>
        </p:nvCxnSpPr>
        <p:spPr bwMode="auto">
          <a:xfrm>
            <a:off x="4677365" y="5572813"/>
            <a:ext cx="390698"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cxnSp>
        <p:nvCxnSpPr>
          <p:cNvPr id="10" name="Lige pilforbindelse 9">
            <a:extLst>
              <a:ext uri="{FF2B5EF4-FFF2-40B4-BE49-F238E27FC236}">
                <a16:creationId xmlns:a16="http://schemas.microsoft.com/office/drawing/2014/main" id="{FCB0AB6C-9E7E-A24F-B756-9A52983D27AA}"/>
              </a:ext>
            </a:extLst>
          </p:cNvPr>
          <p:cNvCxnSpPr>
            <a:cxnSpLocks/>
          </p:cNvCxnSpPr>
          <p:nvPr/>
        </p:nvCxnSpPr>
        <p:spPr bwMode="auto">
          <a:xfrm>
            <a:off x="4157204" y="6005529"/>
            <a:ext cx="390698"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2" name="Rektangel 11">
            <a:extLst>
              <a:ext uri="{FF2B5EF4-FFF2-40B4-BE49-F238E27FC236}">
                <a16:creationId xmlns:a16="http://schemas.microsoft.com/office/drawing/2014/main" id="{F343A592-A1E1-AA2D-92E3-58DFC604D8B5}"/>
              </a:ext>
            </a:extLst>
          </p:cNvPr>
          <p:cNvSpPr/>
          <p:nvPr/>
        </p:nvSpPr>
        <p:spPr bwMode="auto">
          <a:xfrm>
            <a:off x="1360967" y="5794754"/>
            <a:ext cx="7474689" cy="414659"/>
          </a:xfrm>
          <a:prstGeom prst="rect">
            <a:avLst/>
          </a:prstGeom>
          <a:noFill/>
          <a:ln w="25400" cap="sq" cmpd="sng" algn="ctr">
            <a:solidFill>
              <a:srgbClr val="FF00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Tree>
    <p:extLst>
      <p:ext uri="{BB962C8B-B14F-4D97-AF65-F5344CB8AC3E}">
        <p14:creationId xmlns:p14="http://schemas.microsoft.com/office/powerpoint/2010/main" val="396358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FC390-FD0B-D3C9-3C8F-32DD7F196E62}"/>
              </a:ext>
            </a:extLst>
          </p:cNvPr>
          <p:cNvSpPr>
            <a:spLocks noGrp="1"/>
          </p:cNvSpPr>
          <p:nvPr>
            <p:ph type="title"/>
          </p:nvPr>
        </p:nvSpPr>
        <p:spPr/>
        <p:txBody>
          <a:bodyPr/>
          <a:lstStyle/>
          <a:p>
            <a:r>
              <a:rPr lang="da-DK" dirty="0"/>
              <a:t>Arbejdspladser uden ulykker</a:t>
            </a:r>
          </a:p>
        </p:txBody>
      </p:sp>
      <p:sp>
        <p:nvSpPr>
          <p:cNvPr id="3" name="Pladsholder til tekst 2">
            <a:extLst>
              <a:ext uri="{FF2B5EF4-FFF2-40B4-BE49-F238E27FC236}">
                <a16:creationId xmlns:a16="http://schemas.microsoft.com/office/drawing/2014/main" id="{B676B1E1-A1FB-144B-1A31-21F847259437}"/>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9A203E6D-BB6D-3885-513A-9E1C75F860F8}"/>
              </a:ext>
            </a:extLst>
          </p:cNvPr>
          <p:cNvSpPr>
            <a:spLocks noGrp="1"/>
          </p:cNvSpPr>
          <p:nvPr>
            <p:ph sz="quarter" idx="21"/>
          </p:nvPr>
        </p:nvSpPr>
        <p:spPr>
          <a:xfrm>
            <a:off x="804863" y="1557338"/>
            <a:ext cx="6161202" cy="4621213"/>
          </a:xfrm>
        </p:spPr>
        <p:txBody>
          <a:bodyPr/>
          <a:lstStyle/>
          <a:p>
            <a:r>
              <a:rPr lang="da-DK" b="1" dirty="0">
                <a:solidFill>
                  <a:srgbClr val="323130"/>
                </a:solidFill>
              </a:rPr>
              <a:t>Projektspecifikke tiltag:</a:t>
            </a:r>
          </a:p>
          <a:p>
            <a:pPr marL="647698" marR="0" lvl="1" indent="-285748" algn="l" defTabSz="914400" rtl="0" eaLnBrk="1" fontAlgn="base" latinLnBrk="0" hangingPunct="1">
              <a:lnSpc>
                <a:spcPct val="100000"/>
              </a:lnSpc>
              <a:spcBef>
                <a:spcPts val="599"/>
              </a:spcBef>
              <a:spcAft>
                <a:spcPts val="599"/>
              </a:spcAft>
              <a:buClrTx/>
              <a:buSzPct val="100000"/>
              <a:buFont typeface="Arial" panose="020B0604020202020204" pitchFamily="34" charset="0"/>
              <a:buChar char="•"/>
              <a:tabLst/>
              <a:defRPr/>
            </a:pPr>
            <a:r>
              <a:rPr lang="da-DK" sz="1799" kern="0" dirty="0">
                <a:solidFill>
                  <a:srgbClr val="000000"/>
                </a:solidFill>
                <a:latin typeface="Arial"/>
                <a:cs typeface="Arial" pitchFamily="34" charset="0"/>
              </a:rPr>
              <a:t>Arbejdsmiljø</a:t>
            </a:r>
            <a:r>
              <a:rPr kumimoji="0" lang="da-DK" sz="1799" b="0" i="0" u="none" strike="noStrike" kern="0" cap="none" spc="0" normalizeH="0" baseline="0" noProof="0" dirty="0">
                <a:ln>
                  <a:noFill/>
                </a:ln>
                <a:solidFill>
                  <a:srgbClr val="000000"/>
                </a:solidFill>
                <a:effectLst/>
                <a:uLnTx/>
                <a:uFillTx/>
                <a:latin typeface="Arial"/>
                <a:cs typeface="Arial" pitchFamily="34" charset="0"/>
              </a:rPr>
              <a:t>-tilsyn (AM-tilsyn)</a:t>
            </a:r>
          </a:p>
          <a:p>
            <a:pPr marL="647698" marR="0" lvl="1" indent="-285748" algn="l" defTabSz="914400" rtl="0" eaLnBrk="1" fontAlgn="base" latinLnBrk="0" hangingPunct="1">
              <a:lnSpc>
                <a:spcPct val="100000"/>
              </a:lnSpc>
              <a:spcBef>
                <a:spcPts val="599"/>
              </a:spcBef>
              <a:spcAft>
                <a:spcPts val="599"/>
              </a:spcAft>
              <a:buClrTx/>
              <a:buSzPct val="100000"/>
              <a:buFont typeface="Arial" panose="020B0604020202020204" pitchFamily="34" charset="0"/>
              <a:buChar char="•"/>
              <a:tabLst/>
              <a:defRPr/>
            </a:pPr>
            <a:r>
              <a:rPr kumimoji="0" lang="da-DK" sz="1799" b="0" i="0" u="none" strike="noStrike" kern="0" cap="none" spc="0" normalizeH="0" baseline="0" noProof="0" dirty="0">
                <a:ln>
                  <a:noFill/>
                </a:ln>
                <a:solidFill>
                  <a:srgbClr val="000000"/>
                </a:solidFill>
                <a:effectLst/>
                <a:uLnTx/>
                <a:uFillTx/>
                <a:latin typeface="Arial"/>
                <a:cs typeface="Arial" pitchFamily="34" charset="0"/>
              </a:rPr>
              <a:t>Kampagner</a:t>
            </a:r>
          </a:p>
          <a:p>
            <a:pPr marL="647698" marR="0" lvl="1" indent="-285748" algn="l" defTabSz="914400" rtl="0" eaLnBrk="1" fontAlgn="base" latinLnBrk="0" hangingPunct="1">
              <a:lnSpc>
                <a:spcPct val="100000"/>
              </a:lnSpc>
              <a:spcBef>
                <a:spcPts val="599"/>
              </a:spcBef>
              <a:spcAft>
                <a:spcPts val="599"/>
              </a:spcAft>
              <a:buClrTx/>
              <a:buSzPct val="100000"/>
              <a:buFont typeface="Arial" panose="020B0604020202020204" pitchFamily="34" charset="0"/>
              <a:buChar char="•"/>
              <a:tabLst/>
              <a:defRPr/>
            </a:pPr>
            <a:r>
              <a:rPr kumimoji="0" lang="da-DK" sz="1799" b="0" i="0" u="none" strike="noStrike" kern="0" cap="none" spc="0" normalizeH="0" baseline="0" noProof="0" dirty="0">
                <a:ln>
                  <a:noFill/>
                </a:ln>
                <a:solidFill>
                  <a:srgbClr val="000000"/>
                </a:solidFill>
                <a:effectLst/>
                <a:uLnTx/>
                <a:uFillTx/>
                <a:latin typeface="Arial"/>
                <a:cs typeface="Arial" pitchFamily="34" charset="0"/>
              </a:rPr>
              <a:t>Tilstedeværelse på projekterne</a:t>
            </a:r>
          </a:p>
          <a:p>
            <a:pPr marL="647698" marR="0" lvl="1" indent="-285748" algn="l" defTabSz="914400" rtl="0" eaLnBrk="1" fontAlgn="base" latinLnBrk="0" hangingPunct="1">
              <a:lnSpc>
                <a:spcPct val="100000"/>
              </a:lnSpc>
              <a:spcBef>
                <a:spcPts val="599"/>
              </a:spcBef>
              <a:spcAft>
                <a:spcPts val="599"/>
              </a:spcAft>
              <a:buClrTx/>
              <a:buSzPct val="100000"/>
              <a:buFont typeface="Arial" panose="020B0604020202020204" pitchFamily="34" charset="0"/>
              <a:buChar char="•"/>
              <a:tabLst/>
              <a:defRPr/>
            </a:pPr>
            <a:r>
              <a:rPr lang="da-DK" sz="1799" kern="0" dirty="0">
                <a:solidFill>
                  <a:srgbClr val="000000"/>
                </a:solidFill>
                <a:latin typeface="Arial"/>
                <a:cs typeface="Arial" pitchFamily="34" charset="0"/>
              </a:rPr>
              <a:t>Udpegning af uddannet arbejdsmiljøkoordinatorer på alle projekttyper</a:t>
            </a:r>
          </a:p>
          <a:p>
            <a:pPr marL="647698" marR="0" lvl="1" indent="-285748" algn="l" defTabSz="914400" rtl="0" eaLnBrk="1" fontAlgn="base" latinLnBrk="0" hangingPunct="1">
              <a:lnSpc>
                <a:spcPct val="100000"/>
              </a:lnSpc>
              <a:spcBef>
                <a:spcPts val="599"/>
              </a:spcBef>
              <a:spcAft>
                <a:spcPts val="599"/>
              </a:spcAft>
              <a:buClrTx/>
              <a:buSzPct val="100000"/>
              <a:buFont typeface="Arial" panose="020B0604020202020204" pitchFamily="34" charset="0"/>
              <a:buChar char="•"/>
              <a:tabLst/>
              <a:defRPr/>
            </a:pPr>
            <a:r>
              <a:rPr kumimoji="0" lang="da-DK" sz="1799" b="0" i="0" u="none" strike="noStrike" kern="0" cap="none" spc="0" normalizeH="0" baseline="0" noProof="0" dirty="0">
                <a:ln>
                  <a:noFill/>
                </a:ln>
                <a:solidFill>
                  <a:srgbClr val="000000"/>
                </a:solidFill>
                <a:effectLst/>
                <a:uLnTx/>
                <a:uFillTx/>
                <a:latin typeface="Arial"/>
                <a:cs typeface="Arial" pitchFamily="34" charset="0"/>
              </a:rPr>
              <a:t>Implementering af rollen som arbejdsmiljøansvarlig </a:t>
            </a:r>
            <a:r>
              <a:rPr lang="da-DK" sz="1799" kern="0" dirty="0">
                <a:solidFill>
                  <a:srgbClr val="000000"/>
                </a:solidFill>
                <a:latin typeface="Arial"/>
                <a:cs typeface="Arial" pitchFamily="34" charset="0"/>
              </a:rPr>
              <a:t>på projekterne</a:t>
            </a:r>
            <a:endParaRPr kumimoji="0" lang="da-DK" sz="1799" b="0" i="0" u="none" strike="noStrike" kern="0" cap="none" spc="0" normalizeH="0" baseline="0" noProof="0" dirty="0">
              <a:ln>
                <a:noFill/>
              </a:ln>
              <a:solidFill>
                <a:srgbClr val="000000"/>
              </a:solidFill>
              <a:effectLst/>
              <a:uLnTx/>
              <a:uFillTx/>
              <a:latin typeface="Arial"/>
              <a:cs typeface="Arial" pitchFamily="34" charset="0"/>
            </a:endParaRPr>
          </a:p>
          <a:p>
            <a:pPr marL="647698" marR="0" lvl="1" indent="-285748" algn="l" defTabSz="914400" rtl="0" eaLnBrk="1" fontAlgn="base" latinLnBrk="0" hangingPunct="1">
              <a:lnSpc>
                <a:spcPct val="100000"/>
              </a:lnSpc>
              <a:spcBef>
                <a:spcPts val="599"/>
              </a:spcBef>
              <a:spcAft>
                <a:spcPts val="599"/>
              </a:spcAft>
              <a:buClrTx/>
              <a:buSzPct val="100000"/>
              <a:buFont typeface="Arial" panose="020B0604020202020204" pitchFamily="34" charset="0"/>
              <a:buChar char="•"/>
              <a:tabLst/>
              <a:defRPr/>
            </a:pPr>
            <a:r>
              <a:rPr kumimoji="0" lang="da-DK" sz="1799" b="0" i="0" u="none" strike="noStrike" kern="0" cap="none" spc="0" normalizeH="0" baseline="0" noProof="0" dirty="0">
                <a:ln>
                  <a:noFill/>
                </a:ln>
                <a:solidFill>
                  <a:srgbClr val="000000"/>
                </a:solidFill>
                <a:effectLst/>
                <a:uLnTx/>
                <a:uFillTx/>
                <a:latin typeface="Arial"/>
                <a:cs typeface="Arial" pitchFamily="34" charset="0"/>
              </a:rPr>
              <a:t>Dialogmøder med entreprenører og Arbejdstilsynet</a:t>
            </a:r>
          </a:p>
          <a:p>
            <a:pPr marL="647698" marR="0" lvl="1" indent="-285748" algn="l" defTabSz="914400" rtl="0" eaLnBrk="1" fontAlgn="base" latinLnBrk="0" hangingPunct="1">
              <a:lnSpc>
                <a:spcPct val="100000"/>
              </a:lnSpc>
              <a:spcBef>
                <a:spcPts val="599"/>
              </a:spcBef>
              <a:spcAft>
                <a:spcPts val="599"/>
              </a:spcAft>
              <a:buClrTx/>
              <a:buSzPct val="100000"/>
              <a:buFont typeface="Arial" panose="020B0604020202020204" pitchFamily="34" charset="0"/>
              <a:buChar char="•"/>
              <a:tabLst/>
              <a:defRPr/>
            </a:pPr>
            <a:r>
              <a:rPr kumimoji="0" lang="da-DK" sz="1799" b="0" i="0" u="none" strike="noStrike" kern="0" cap="none" spc="0" normalizeH="0" baseline="0" noProof="0" dirty="0">
                <a:ln>
                  <a:noFill/>
                </a:ln>
                <a:solidFill>
                  <a:srgbClr val="000000"/>
                </a:solidFill>
                <a:effectLst/>
                <a:uLnTx/>
                <a:uFillTx/>
                <a:latin typeface="Arial"/>
                <a:cs typeface="Arial" pitchFamily="34" charset="0"/>
              </a:rPr>
              <a:t>Italesættelse af det strategiske fokus på arbejdsmiljø på opstartsmøder med entreprenører og rådgivere</a:t>
            </a:r>
          </a:p>
          <a:p>
            <a:endParaRPr lang="da-DK" dirty="0"/>
          </a:p>
        </p:txBody>
      </p:sp>
      <p:sp>
        <p:nvSpPr>
          <p:cNvPr id="5" name="Pladsholder til slidenummer 4">
            <a:extLst>
              <a:ext uri="{FF2B5EF4-FFF2-40B4-BE49-F238E27FC236}">
                <a16:creationId xmlns:a16="http://schemas.microsoft.com/office/drawing/2014/main" id="{AE7E9158-A3D0-9737-1682-CB66AF8578F5}"/>
              </a:ext>
            </a:extLst>
          </p:cNvPr>
          <p:cNvSpPr>
            <a:spLocks noGrp="1"/>
          </p:cNvSpPr>
          <p:nvPr>
            <p:ph type="sldNum" sz="quarter" idx="24"/>
          </p:nvPr>
        </p:nvSpPr>
        <p:spPr/>
        <p:txBody>
          <a:bodyPr/>
          <a:lstStyle/>
          <a:p>
            <a:fld id="{6ACBDE86-91AD-4605-99AD-6345013A9E73}" type="slidenum">
              <a:rPr lang="da-DK" smtClean="0"/>
              <a:pPr/>
              <a:t>5</a:t>
            </a:fld>
            <a:endParaRPr lang="da-DK" dirty="0"/>
          </a:p>
        </p:txBody>
      </p:sp>
      <p:pic>
        <p:nvPicPr>
          <p:cNvPr id="6" name="Pladsholder til indhold 6" descr="Skilt med teksten &quot;Pas på dig selv og dine kollegaer. Arbejdspladser uden ulykker.&quot;">
            <a:extLst>
              <a:ext uri="{FF2B5EF4-FFF2-40B4-BE49-F238E27FC236}">
                <a16:creationId xmlns:a16="http://schemas.microsoft.com/office/drawing/2014/main" id="{B6B53D02-DD42-432D-AB9F-F283FEC6563A}"/>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9">
            <a:extLst>
              <a:ext uri="{FF2B5EF4-FFF2-40B4-BE49-F238E27FC236}">
                <a16:creationId xmlns:a16="http://schemas.microsoft.com/office/drawing/2014/main" id="{CC16413F-3AC9-6666-1C7C-A2BC723E52E2}"/>
              </a:ext>
            </a:extLst>
          </p:cNvPr>
          <p:cNvPicPr>
            <a:picLocks noChangeAspect="1"/>
          </p:cNvPicPr>
          <p:nvPr/>
        </p:nvPicPr>
        <p:blipFill>
          <a:blip r:embed="rId3"/>
          <a:stretch>
            <a:fillRect/>
          </a:stretch>
        </p:blipFill>
        <p:spPr>
          <a:xfrm>
            <a:off x="7233810" y="1032424"/>
            <a:ext cx="3617805" cy="2949372"/>
          </a:xfrm>
          <a:prstGeom prst="rect">
            <a:avLst/>
          </a:prstGeom>
          <a:ln>
            <a:noFill/>
          </a:ln>
          <a:effectLst>
            <a:outerShdw blurRad="292100" dist="139700" dir="2700000" algn="tl" rotWithShape="0">
              <a:srgbClr val="333333">
                <a:alpha val="65000"/>
              </a:srgbClr>
            </a:outerShdw>
          </a:effectLst>
        </p:spPr>
      </p:pic>
      <p:pic>
        <p:nvPicPr>
          <p:cNvPr id="12" name="Billede 11">
            <a:extLst>
              <a:ext uri="{FF2B5EF4-FFF2-40B4-BE49-F238E27FC236}">
                <a16:creationId xmlns:a16="http://schemas.microsoft.com/office/drawing/2014/main" id="{5C6D0EFB-56D9-653D-9346-EE8FF09941BA}"/>
              </a:ext>
            </a:extLst>
          </p:cNvPr>
          <p:cNvPicPr>
            <a:picLocks noChangeAspect="1"/>
          </p:cNvPicPr>
          <p:nvPr/>
        </p:nvPicPr>
        <p:blipFill>
          <a:blip r:embed="rId4"/>
          <a:stretch>
            <a:fillRect/>
          </a:stretch>
        </p:blipFill>
        <p:spPr>
          <a:xfrm>
            <a:off x="8186997" y="2078391"/>
            <a:ext cx="3624016" cy="3289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408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descr="Skilt med teksten &quot;Pas på dig selv og dine kollegaer. Arbejdspladser uden ulykker.&quot;">
            <a:extLst>
              <a:ext uri="{FF2B5EF4-FFF2-40B4-BE49-F238E27FC236}">
                <a16:creationId xmlns:a16="http://schemas.microsoft.com/office/drawing/2014/main" id="{F51373DD-B414-D057-71DC-9426730EACBE}"/>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7" descr="Et billede, der indeholder sort-hvid&#10;&#10;Automatisk genereret beskrivelse">
            <a:extLst>
              <a:ext uri="{FF2B5EF4-FFF2-40B4-BE49-F238E27FC236}">
                <a16:creationId xmlns:a16="http://schemas.microsoft.com/office/drawing/2014/main" id="{711FB009-6E9C-7706-E42D-84A69C41E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707" y="869789"/>
            <a:ext cx="2491441" cy="2697287"/>
          </a:xfrm>
          <a:prstGeom prst="rect">
            <a:avLst/>
          </a:prstGeom>
        </p:spPr>
      </p:pic>
      <p:sp>
        <p:nvSpPr>
          <p:cNvPr id="2" name="Titel 1">
            <a:extLst>
              <a:ext uri="{FF2B5EF4-FFF2-40B4-BE49-F238E27FC236}">
                <a16:creationId xmlns:a16="http://schemas.microsoft.com/office/drawing/2014/main" id="{CA4B2A8B-F9FA-E521-6802-93416874E1DB}"/>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01D46357-55B0-AEF7-A7F5-A084E182A229}"/>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18B42505-9A8C-DFB0-DC77-24487A77C612}"/>
              </a:ext>
            </a:extLst>
          </p:cNvPr>
          <p:cNvSpPr>
            <a:spLocks noGrp="1"/>
          </p:cNvSpPr>
          <p:nvPr>
            <p:ph sz="quarter" idx="21"/>
          </p:nvPr>
        </p:nvSpPr>
        <p:spPr>
          <a:xfrm>
            <a:off x="804864" y="3798290"/>
            <a:ext cx="11216504" cy="1950493"/>
          </a:xfrm>
        </p:spPr>
        <p:txBody>
          <a:bodyPr/>
          <a:lstStyle/>
          <a:p>
            <a:r>
              <a:rPr lang="da-DK" b="1" dirty="0"/>
              <a:t>Formål med kurset:</a:t>
            </a:r>
          </a:p>
          <a:p>
            <a:pPr marL="590548" lvl="1" indent="-285750"/>
            <a:r>
              <a:rPr lang="da-DK" dirty="0"/>
              <a:t>Klæde vores kollegaer på til at forstå den forpligtigelse, som bygherren har</a:t>
            </a:r>
          </a:p>
          <a:p>
            <a:pPr marL="590548" lvl="1" indent="-285750"/>
            <a:r>
              <a:rPr lang="da-DK" dirty="0"/>
              <a:t>Skabe forståelse for og fokus på arbejdsmiljø i hele projektets levetid fra planlægningsfasen til projektering, udførelse og drift</a:t>
            </a:r>
          </a:p>
          <a:p>
            <a:pPr marL="590548" lvl="1" indent="-285750"/>
            <a:r>
              <a:rPr lang="da-DK" dirty="0"/>
              <a:t>Vise hvordan arbejdsmiljøfunktionerne skaber værdi ind i projekterne, og hvilke opgaver de har </a:t>
            </a:r>
          </a:p>
          <a:p>
            <a:pPr marL="590548" lvl="1" indent="-285750"/>
            <a:r>
              <a:rPr lang="da-DK" dirty="0"/>
              <a:t>Skabe opbakning i organisationen til at sikre </a:t>
            </a:r>
            <a:r>
              <a:rPr lang="da-DK" b="1" dirty="0">
                <a:solidFill>
                  <a:srgbClr val="FF9900"/>
                </a:solidFill>
              </a:rPr>
              <a:t>Arbejdspladser uden ulykker</a:t>
            </a:r>
          </a:p>
          <a:p>
            <a:pPr lvl="1"/>
            <a:endParaRPr lang="da-DK" dirty="0"/>
          </a:p>
        </p:txBody>
      </p:sp>
      <p:sp>
        <p:nvSpPr>
          <p:cNvPr id="5" name="Pladsholder til slidenummer 4">
            <a:extLst>
              <a:ext uri="{FF2B5EF4-FFF2-40B4-BE49-F238E27FC236}">
                <a16:creationId xmlns:a16="http://schemas.microsoft.com/office/drawing/2014/main" id="{700A1F05-A8BA-8B40-BFF6-21C201A4A3C5}"/>
              </a:ext>
            </a:extLst>
          </p:cNvPr>
          <p:cNvSpPr>
            <a:spLocks noGrp="1"/>
          </p:cNvSpPr>
          <p:nvPr>
            <p:ph type="sldNum" sz="quarter" idx="24"/>
          </p:nvPr>
        </p:nvSpPr>
        <p:spPr/>
        <p:txBody>
          <a:bodyPr/>
          <a:lstStyle/>
          <a:p>
            <a:fld id="{6ACBDE86-91AD-4605-99AD-6345013A9E73}" type="slidenum">
              <a:rPr lang="da-DK" smtClean="0"/>
              <a:pPr/>
              <a:t>6</a:t>
            </a:fld>
            <a:endParaRPr lang="da-DK" dirty="0"/>
          </a:p>
        </p:txBody>
      </p:sp>
      <p:sp>
        <p:nvSpPr>
          <p:cNvPr id="9" name="Pladsholder til indhold 3">
            <a:extLst>
              <a:ext uri="{FF2B5EF4-FFF2-40B4-BE49-F238E27FC236}">
                <a16:creationId xmlns:a16="http://schemas.microsoft.com/office/drawing/2014/main" id="{132E08EC-9BE7-E6EE-2BF3-499A7315147F}"/>
              </a:ext>
            </a:extLst>
          </p:cNvPr>
          <p:cNvSpPr txBox="1">
            <a:spLocks/>
          </p:cNvSpPr>
          <p:nvPr/>
        </p:nvSpPr>
        <p:spPr bwMode="auto">
          <a:xfrm>
            <a:off x="4047744" y="2469468"/>
            <a:ext cx="5297423" cy="92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a:solidFill>
                  <a:schemeClr val="tx1"/>
                </a:solidFill>
                <a:latin typeface="+mn-lt"/>
                <a:ea typeface="+mn-ea"/>
                <a:cs typeface="Arial" pitchFamily="34" charset="0"/>
              </a:defRPr>
            </a:lvl1pPr>
            <a:lvl2pPr marL="647698"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986"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2685"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0973"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None/>
            </a:pPr>
            <a:r>
              <a:rPr lang="da-DK" b="1" kern="0" dirty="0"/>
              <a:t>Udvikling af internt kursus         kompetenceudvikling af egne kollegaer </a:t>
            </a:r>
          </a:p>
          <a:p>
            <a:endParaRPr lang="da-DK" b="1" kern="0" dirty="0"/>
          </a:p>
          <a:p>
            <a:pPr lvl="1"/>
            <a:endParaRPr lang="da-DK" kern="0" dirty="0"/>
          </a:p>
        </p:txBody>
      </p:sp>
      <p:cxnSp>
        <p:nvCxnSpPr>
          <p:cNvPr id="10" name="Lige pilforbindelse 9">
            <a:extLst>
              <a:ext uri="{FF2B5EF4-FFF2-40B4-BE49-F238E27FC236}">
                <a16:creationId xmlns:a16="http://schemas.microsoft.com/office/drawing/2014/main" id="{1149ECF9-2DA0-E030-7AB8-72B189BD41CB}"/>
              </a:ext>
            </a:extLst>
          </p:cNvPr>
          <p:cNvCxnSpPr>
            <a:cxnSpLocks/>
          </p:cNvCxnSpPr>
          <p:nvPr/>
        </p:nvCxnSpPr>
        <p:spPr bwMode="auto">
          <a:xfrm>
            <a:off x="7357604" y="2631393"/>
            <a:ext cx="390698"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1" name="Ellipse 10">
            <a:extLst>
              <a:ext uri="{FF2B5EF4-FFF2-40B4-BE49-F238E27FC236}">
                <a16:creationId xmlns:a16="http://schemas.microsoft.com/office/drawing/2014/main" id="{920AC44C-C0DC-1BA3-1D19-B1BB05C451FE}"/>
              </a:ext>
            </a:extLst>
          </p:cNvPr>
          <p:cNvSpPr/>
          <p:nvPr/>
        </p:nvSpPr>
        <p:spPr bwMode="auto">
          <a:xfrm>
            <a:off x="3776472" y="1782819"/>
            <a:ext cx="5195607" cy="2057207"/>
          </a:xfrm>
          <a:prstGeom prst="ellipse">
            <a:avLst/>
          </a:prstGeom>
          <a:noFill/>
          <a:ln w="57150" cap="sq" cmpd="sng" algn="ctr">
            <a:solidFill>
              <a:srgbClr val="FF99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Tree>
    <p:extLst>
      <p:ext uri="{BB962C8B-B14F-4D97-AF65-F5344CB8AC3E}">
        <p14:creationId xmlns:p14="http://schemas.microsoft.com/office/powerpoint/2010/main" val="3851674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D7171-EE94-7ED8-5416-C71CB6C24BE2}"/>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95928575-43F4-A087-E4E1-C33E87DDD085}"/>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6B74E8CA-2C62-769E-C96C-8B152AA0826D}"/>
              </a:ext>
            </a:extLst>
          </p:cNvPr>
          <p:cNvSpPr>
            <a:spLocks noGrp="1"/>
          </p:cNvSpPr>
          <p:nvPr>
            <p:ph sz="quarter" idx="21"/>
          </p:nvPr>
        </p:nvSpPr>
        <p:spPr>
          <a:xfrm>
            <a:off x="804863" y="1557338"/>
            <a:ext cx="2843593" cy="5095543"/>
          </a:xfrm>
        </p:spPr>
        <p:txBody>
          <a:bodyPr/>
          <a:lstStyle/>
          <a:p>
            <a:r>
              <a:rPr lang="da-DK" b="1" dirty="0"/>
              <a:t>Formål med kurset:</a:t>
            </a:r>
          </a:p>
          <a:p>
            <a:pPr lvl="1"/>
            <a:r>
              <a:rPr lang="da-DK" dirty="0"/>
              <a:t>Lære deltagerne at træde ud af deres normale roller og anskue projektet fra en anden vinkel, hvor man kigger på alle parter og den fælles opgave med at skabe </a:t>
            </a:r>
            <a:r>
              <a:rPr lang="da-DK" b="1" dirty="0">
                <a:solidFill>
                  <a:srgbClr val="FF9900"/>
                </a:solidFill>
              </a:rPr>
              <a:t>Arbejdspladser uden ulykker</a:t>
            </a:r>
          </a:p>
          <a:p>
            <a:pPr lvl="1"/>
            <a:r>
              <a:rPr lang="da-DK" dirty="0"/>
              <a:t>Skabe overblik over de bekendtgørelser, som vi arbejder med, og hvordan de interagerer med hinanden</a:t>
            </a:r>
          </a:p>
          <a:p>
            <a:pPr lvl="1"/>
            <a:endParaRPr lang="da-DK" dirty="0"/>
          </a:p>
        </p:txBody>
      </p:sp>
      <p:sp>
        <p:nvSpPr>
          <p:cNvPr id="5" name="Pladsholder til slidenummer 4">
            <a:extLst>
              <a:ext uri="{FF2B5EF4-FFF2-40B4-BE49-F238E27FC236}">
                <a16:creationId xmlns:a16="http://schemas.microsoft.com/office/drawing/2014/main" id="{B1CF63AB-BF94-4F6D-BA49-A0F600B71F56}"/>
              </a:ext>
            </a:extLst>
          </p:cNvPr>
          <p:cNvSpPr>
            <a:spLocks noGrp="1"/>
          </p:cNvSpPr>
          <p:nvPr>
            <p:ph type="sldNum" sz="quarter" idx="24"/>
          </p:nvPr>
        </p:nvSpPr>
        <p:spPr/>
        <p:txBody>
          <a:bodyPr/>
          <a:lstStyle/>
          <a:p>
            <a:fld id="{6ACBDE86-91AD-4605-99AD-6345013A9E73}" type="slidenum">
              <a:rPr lang="da-DK" smtClean="0"/>
              <a:pPr/>
              <a:t>7</a:t>
            </a:fld>
            <a:endParaRPr lang="da-DK" dirty="0"/>
          </a:p>
        </p:txBody>
      </p:sp>
      <p:pic>
        <p:nvPicPr>
          <p:cNvPr id="6" name="Pladsholder til indhold 6" descr="Skilt med teksten &quot;Pas på dig selv og dine kollegaer. Arbejdspladser uden ulykker.&quot;">
            <a:extLst>
              <a:ext uri="{FF2B5EF4-FFF2-40B4-BE49-F238E27FC236}">
                <a16:creationId xmlns:a16="http://schemas.microsoft.com/office/drawing/2014/main" id="{65073F01-C159-4600-B7C0-51E4A885D132}"/>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9">
            <a:extLst>
              <a:ext uri="{FF2B5EF4-FFF2-40B4-BE49-F238E27FC236}">
                <a16:creationId xmlns:a16="http://schemas.microsoft.com/office/drawing/2014/main" id="{C4949EA3-5C18-CE37-F243-811AA9F87102}"/>
              </a:ext>
            </a:extLst>
          </p:cNvPr>
          <p:cNvGraphicFramePr/>
          <p:nvPr>
            <p:extLst>
              <p:ext uri="{D42A27DB-BD31-4B8C-83A1-F6EECF244321}">
                <p14:modId xmlns:p14="http://schemas.microsoft.com/office/powerpoint/2010/main" val="2108202735"/>
              </p:ext>
            </p:extLst>
          </p:nvPr>
        </p:nvGraphicFramePr>
        <p:xfrm>
          <a:off x="4189984" y="96321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018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indhold 6" descr="Skilt med teksten &quot;Pas på dig selv og dine kollegaer. Arbejdspladser uden ulykker.&quot;">
            <a:extLst>
              <a:ext uri="{FF2B5EF4-FFF2-40B4-BE49-F238E27FC236}">
                <a16:creationId xmlns:a16="http://schemas.microsoft.com/office/drawing/2014/main" id="{EEF12E8F-3478-5932-ED84-075104407A4A}"/>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6" descr="Et billede, der indeholder sort-hvid&#10;&#10;Automatisk genereret beskrivelse">
            <a:extLst>
              <a:ext uri="{FF2B5EF4-FFF2-40B4-BE49-F238E27FC236}">
                <a16:creationId xmlns:a16="http://schemas.microsoft.com/office/drawing/2014/main" id="{CCF62A15-6486-814A-9D03-1DA21479E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707" y="869789"/>
            <a:ext cx="2491441" cy="2697287"/>
          </a:xfrm>
          <a:prstGeom prst="rect">
            <a:avLst/>
          </a:prstGeom>
        </p:spPr>
      </p:pic>
      <p:sp>
        <p:nvSpPr>
          <p:cNvPr id="2" name="Titel 1">
            <a:extLst>
              <a:ext uri="{FF2B5EF4-FFF2-40B4-BE49-F238E27FC236}">
                <a16:creationId xmlns:a16="http://schemas.microsoft.com/office/drawing/2014/main" id="{0EE0DF97-9A7E-DB2B-3B8C-1D60E0643FAB}"/>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52A985E1-F51A-E958-24F5-5DC2E58AA0F4}"/>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8FFF3ADB-4338-718C-3E99-47E8D7E1FE20}"/>
              </a:ext>
            </a:extLst>
          </p:cNvPr>
          <p:cNvSpPr>
            <a:spLocks noGrp="1"/>
          </p:cNvSpPr>
          <p:nvPr>
            <p:ph sz="quarter" idx="21"/>
          </p:nvPr>
        </p:nvSpPr>
        <p:spPr>
          <a:xfrm>
            <a:off x="804863" y="3536663"/>
            <a:ext cx="10999210" cy="761566"/>
          </a:xfrm>
        </p:spPr>
        <p:txBody>
          <a:bodyPr/>
          <a:lstStyle/>
          <a:p>
            <a:r>
              <a:rPr lang="da-DK" b="1" dirty="0"/>
              <a:t>Opbygning, indhold og deltagere:</a:t>
            </a:r>
          </a:p>
          <a:p>
            <a:pPr lvl="1"/>
            <a:endParaRPr lang="da-DK" dirty="0"/>
          </a:p>
          <a:p>
            <a:pPr lvl="1"/>
            <a:endParaRPr lang="da-DK" dirty="0"/>
          </a:p>
          <a:p>
            <a:pPr lvl="1"/>
            <a:r>
              <a:rPr lang="da-DK" dirty="0"/>
              <a:t>Ekstern underviser til at fortælle om lovgivningen (Bevidst valg)</a:t>
            </a:r>
          </a:p>
          <a:p>
            <a:pPr lvl="1"/>
            <a:r>
              <a:rPr lang="da-DK" dirty="0"/>
              <a:t>Deltagere: Entrepriseledere, Tilsyn, AMK-P, AMK-B, Projektledere, Fagansvarlige, Projekterende m.fl.</a:t>
            </a:r>
          </a:p>
          <a:p>
            <a:pPr lvl="1"/>
            <a:r>
              <a:rPr lang="da-DK" dirty="0"/>
              <a:t>Vi tilpasser de enkelte kurser til deltagerne         dvs. fokus ændres fra gang til gang</a:t>
            </a:r>
          </a:p>
          <a:p>
            <a:pPr lvl="1"/>
            <a:r>
              <a:rPr lang="da-DK" dirty="0"/>
              <a:t>Vi har holdt kursus for bygværksrådgivere, der varetager roller ind i arbejdsmiljø for os</a:t>
            </a:r>
          </a:p>
          <a:p>
            <a:endParaRPr lang="da-DK" dirty="0"/>
          </a:p>
        </p:txBody>
      </p:sp>
      <p:sp>
        <p:nvSpPr>
          <p:cNvPr id="5" name="Pladsholder til slidenummer 4">
            <a:extLst>
              <a:ext uri="{FF2B5EF4-FFF2-40B4-BE49-F238E27FC236}">
                <a16:creationId xmlns:a16="http://schemas.microsoft.com/office/drawing/2014/main" id="{F26906BB-B000-7CB4-6590-F7695B088370}"/>
              </a:ext>
            </a:extLst>
          </p:cNvPr>
          <p:cNvSpPr>
            <a:spLocks noGrp="1"/>
          </p:cNvSpPr>
          <p:nvPr>
            <p:ph type="sldNum" sz="quarter" idx="24"/>
          </p:nvPr>
        </p:nvSpPr>
        <p:spPr/>
        <p:txBody>
          <a:bodyPr/>
          <a:lstStyle/>
          <a:p>
            <a:fld id="{6ACBDE86-91AD-4605-99AD-6345013A9E73}" type="slidenum">
              <a:rPr lang="da-DK" smtClean="0"/>
              <a:pPr/>
              <a:t>8</a:t>
            </a:fld>
            <a:endParaRPr lang="da-DK" dirty="0"/>
          </a:p>
        </p:txBody>
      </p:sp>
      <p:sp>
        <p:nvSpPr>
          <p:cNvPr id="8" name="Pladsholder til indhold 3">
            <a:extLst>
              <a:ext uri="{FF2B5EF4-FFF2-40B4-BE49-F238E27FC236}">
                <a16:creationId xmlns:a16="http://schemas.microsoft.com/office/drawing/2014/main" id="{B884E26D-020A-5457-E5B0-6DBA44E9D8F3}"/>
              </a:ext>
            </a:extLst>
          </p:cNvPr>
          <p:cNvSpPr txBox="1">
            <a:spLocks/>
          </p:cNvSpPr>
          <p:nvPr/>
        </p:nvSpPr>
        <p:spPr bwMode="auto">
          <a:xfrm>
            <a:off x="4491452" y="2293605"/>
            <a:ext cx="1989897" cy="55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a:solidFill>
                  <a:schemeClr val="tx1"/>
                </a:solidFill>
                <a:latin typeface="+mn-lt"/>
                <a:ea typeface="+mn-ea"/>
                <a:cs typeface="Arial" pitchFamily="34" charset="0"/>
              </a:defRPr>
            </a:lvl1pPr>
            <a:lvl2pPr marL="647698"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986"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2685"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0973"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None/>
            </a:pPr>
            <a:r>
              <a:rPr lang="da-DK" b="1" kern="0" dirty="0"/>
              <a:t>Hvordan gør vi?</a:t>
            </a:r>
          </a:p>
          <a:p>
            <a:endParaRPr lang="da-DK" b="1" kern="0" dirty="0"/>
          </a:p>
          <a:p>
            <a:pPr lvl="1"/>
            <a:endParaRPr lang="da-DK" kern="0" dirty="0"/>
          </a:p>
        </p:txBody>
      </p:sp>
      <p:sp>
        <p:nvSpPr>
          <p:cNvPr id="9" name="Ellipse 8">
            <a:extLst>
              <a:ext uri="{FF2B5EF4-FFF2-40B4-BE49-F238E27FC236}">
                <a16:creationId xmlns:a16="http://schemas.microsoft.com/office/drawing/2014/main" id="{84E269B5-8E10-945A-E824-0E44EDB75003}"/>
              </a:ext>
            </a:extLst>
          </p:cNvPr>
          <p:cNvSpPr/>
          <p:nvPr/>
        </p:nvSpPr>
        <p:spPr bwMode="auto">
          <a:xfrm>
            <a:off x="3776473" y="1782820"/>
            <a:ext cx="3419856" cy="1454158"/>
          </a:xfrm>
          <a:prstGeom prst="ellipse">
            <a:avLst/>
          </a:prstGeom>
          <a:noFill/>
          <a:ln w="57150" cap="sq" cmpd="sng" algn="ctr">
            <a:solidFill>
              <a:srgbClr val="FF99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5" name="Ellipse 14">
            <a:extLst>
              <a:ext uri="{FF2B5EF4-FFF2-40B4-BE49-F238E27FC236}">
                <a16:creationId xmlns:a16="http://schemas.microsoft.com/office/drawing/2014/main" id="{CA6FBD8A-C5DE-8D17-890D-A697933260DB}"/>
              </a:ext>
            </a:extLst>
          </p:cNvPr>
          <p:cNvSpPr/>
          <p:nvPr/>
        </p:nvSpPr>
        <p:spPr bwMode="auto">
          <a:xfrm>
            <a:off x="3486988" y="3920730"/>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cxnSp>
        <p:nvCxnSpPr>
          <p:cNvPr id="17" name="Lige pilforbindelse 16">
            <a:extLst>
              <a:ext uri="{FF2B5EF4-FFF2-40B4-BE49-F238E27FC236}">
                <a16:creationId xmlns:a16="http://schemas.microsoft.com/office/drawing/2014/main" id="{C22BCFE1-3E83-E695-BA0E-97B946044490}"/>
              </a:ext>
            </a:extLst>
          </p:cNvPr>
          <p:cNvCxnSpPr>
            <a:cxnSpLocks/>
          </p:cNvCxnSpPr>
          <p:nvPr/>
        </p:nvCxnSpPr>
        <p:spPr bwMode="auto">
          <a:xfrm>
            <a:off x="5306078" y="433013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8" name="Ellipse 17">
            <a:extLst>
              <a:ext uri="{FF2B5EF4-FFF2-40B4-BE49-F238E27FC236}">
                <a16:creationId xmlns:a16="http://schemas.microsoft.com/office/drawing/2014/main" id="{764EA45B-B067-C175-6327-8DAFE8ED05E7}"/>
              </a:ext>
            </a:extLst>
          </p:cNvPr>
          <p:cNvSpPr/>
          <p:nvPr/>
        </p:nvSpPr>
        <p:spPr bwMode="auto">
          <a:xfrm>
            <a:off x="5803631" y="3895137"/>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9" name="Tekstfelt 18">
            <a:extLst>
              <a:ext uri="{FF2B5EF4-FFF2-40B4-BE49-F238E27FC236}">
                <a16:creationId xmlns:a16="http://schemas.microsoft.com/office/drawing/2014/main" id="{AE3F9EC3-9B85-B792-8564-0660C89FF988}"/>
              </a:ext>
            </a:extLst>
          </p:cNvPr>
          <p:cNvSpPr txBox="1"/>
          <p:nvPr/>
        </p:nvSpPr>
        <p:spPr>
          <a:xfrm>
            <a:off x="6364580" y="4151870"/>
            <a:ext cx="585950" cy="276999"/>
          </a:xfrm>
          <a:prstGeom prst="rect">
            <a:avLst/>
          </a:prstGeom>
          <a:noFill/>
        </p:spPr>
        <p:txBody>
          <a:bodyPr wrap="square" lIns="0" tIns="0" rIns="0" bIns="0" rtlCol="0">
            <a:spAutoFit/>
          </a:bodyPr>
          <a:lstStyle/>
          <a:p>
            <a:r>
              <a:rPr lang="da-DK" dirty="0">
                <a:latin typeface="Arial" pitchFamily="34" charset="0"/>
                <a:cs typeface="Arial" pitchFamily="34" charset="0"/>
              </a:rPr>
              <a:t>Case</a:t>
            </a:r>
          </a:p>
        </p:txBody>
      </p:sp>
      <p:cxnSp>
        <p:nvCxnSpPr>
          <p:cNvPr id="20" name="Lige pilforbindelse 19">
            <a:extLst>
              <a:ext uri="{FF2B5EF4-FFF2-40B4-BE49-F238E27FC236}">
                <a16:creationId xmlns:a16="http://schemas.microsoft.com/office/drawing/2014/main" id="{A4C3A50B-E2D4-B82C-5B78-54A5515DABC2}"/>
              </a:ext>
            </a:extLst>
          </p:cNvPr>
          <p:cNvCxnSpPr>
            <a:cxnSpLocks/>
          </p:cNvCxnSpPr>
          <p:nvPr/>
        </p:nvCxnSpPr>
        <p:spPr bwMode="auto">
          <a:xfrm>
            <a:off x="7622721" y="4304537"/>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21" name="Ellipse 20">
            <a:extLst>
              <a:ext uri="{FF2B5EF4-FFF2-40B4-BE49-F238E27FC236}">
                <a16:creationId xmlns:a16="http://schemas.microsoft.com/office/drawing/2014/main" id="{E397FD1F-D0A7-7808-416B-0DD9ECFC47E3}"/>
              </a:ext>
            </a:extLst>
          </p:cNvPr>
          <p:cNvSpPr/>
          <p:nvPr/>
        </p:nvSpPr>
        <p:spPr bwMode="auto">
          <a:xfrm>
            <a:off x="8115470" y="3920730"/>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2" name="Tekstfelt 21">
            <a:extLst>
              <a:ext uri="{FF2B5EF4-FFF2-40B4-BE49-F238E27FC236}">
                <a16:creationId xmlns:a16="http://schemas.microsoft.com/office/drawing/2014/main" id="{8833432B-D205-7072-A8F1-DAFE532BED55}"/>
              </a:ext>
            </a:extLst>
          </p:cNvPr>
          <p:cNvSpPr txBox="1"/>
          <p:nvPr/>
        </p:nvSpPr>
        <p:spPr>
          <a:xfrm>
            <a:off x="8393775" y="4151870"/>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Opsamling</a:t>
            </a:r>
          </a:p>
        </p:txBody>
      </p:sp>
      <p:sp>
        <p:nvSpPr>
          <p:cNvPr id="27" name="Ellipse 26">
            <a:extLst>
              <a:ext uri="{FF2B5EF4-FFF2-40B4-BE49-F238E27FC236}">
                <a16:creationId xmlns:a16="http://schemas.microsoft.com/office/drawing/2014/main" id="{2AB002B7-2946-3E4A-9C03-19EE4CD3E853}"/>
              </a:ext>
            </a:extLst>
          </p:cNvPr>
          <p:cNvSpPr/>
          <p:nvPr/>
        </p:nvSpPr>
        <p:spPr bwMode="auto">
          <a:xfrm>
            <a:off x="1176827" y="3934897"/>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8" name="Tekstfelt 27">
            <a:extLst>
              <a:ext uri="{FF2B5EF4-FFF2-40B4-BE49-F238E27FC236}">
                <a16:creationId xmlns:a16="http://schemas.microsoft.com/office/drawing/2014/main" id="{925D1FC3-D94F-78B0-D395-D92BD1FDCD13}"/>
              </a:ext>
            </a:extLst>
          </p:cNvPr>
          <p:cNvSpPr txBox="1"/>
          <p:nvPr/>
        </p:nvSpPr>
        <p:spPr>
          <a:xfrm>
            <a:off x="1451077" y="4188994"/>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Lovgivning</a:t>
            </a:r>
          </a:p>
        </p:txBody>
      </p:sp>
      <p:cxnSp>
        <p:nvCxnSpPr>
          <p:cNvPr id="29" name="Lige pilforbindelse 28">
            <a:extLst>
              <a:ext uri="{FF2B5EF4-FFF2-40B4-BE49-F238E27FC236}">
                <a16:creationId xmlns:a16="http://schemas.microsoft.com/office/drawing/2014/main" id="{74514F52-DD93-17EF-827A-2E3AC5DD6A50}"/>
              </a:ext>
            </a:extLst>
          </p:cNvPr>
          <p:cNvCxnSpPr>
            <a:cxnSpLocks/>
          </p:cNvCxnSpPr>
          <p:nvPr/>
        </p:nvCxnSpPr>
        <p:spPr bwMode="auto">
          <a:xfrm>
            <a:off x="2995917" y="4344297"/>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30" name="Tekstfelt 29">
            <a:extLst>
              <a:ext uri="{FF2B5EF4-FFF2-40B4-BE49-F238E27FC236}">
                <a16:creationId xmlns:a16="http://schemas.microsoft.com/office/drawing/2014/main" id="{AB3B36BD-3538-3B29-2470-FE9D6BDB4CD8}"/>
              </a:ext>
            </a:extLst>
          </p:cNvPr>
          <p:cNvSpPr txBox="1"/>
          <p:nvPr/>
        </p:nvSpPr>
        <p:spPr>
          <a:xfrm>
            <a:off x="3875178" y="4027538"/>
            <a:ext cx="1156041" cy="553998"/>
          </a:xfrm>
          <a:prstGeom prst="rect">
            <a:avLst/>
          </a:prstGeom>
          <a:noFill/>
        </p:spPr>
        <p:txBody>
          <a:bodyPr wrap="square" lIns="0" tIns="0" rIns="0" bIns="0" rtlCol="0">
            <a:spAutoFit/>
          </a:bodyPr>
          <a:lstStyle/>
          <a:p>
            <a:r>
              <a:rPr lang="da-DK" dirty="0">
                <a:latin typeface="Arial" pitchFamily="34" charset="0"/>
                <a:cs typeface="Arial" pitchFamily="34" charset="0"/>
              </a:rPr>
              <a:t>Hvad gør vi i VD?</a:t>
            </a:r>
          </a:p>
        </p:txBody>
      </p:sp>
      <p:cxnSp>
        <p:nvCxnSpPr>
          <p:cNvPr id="31" name="Lige pilforbindelse 30">
            <a:extLst>
              <a:ext uri="{FF2B5EF4-FFF2-40B4-BE49-F238E27FC236}">
                <a16:creationId xmlns:a16="http://schemas.microsoft.com/office/drawing/2014/main" id="{BBF4F6D5-7A7D-3C56-B4A9-44A66FD39D89}"/>
              </a:ext>
            </a:extLst>
          </p:cNvPr>
          <p:cNvCxnSpPr>
            <a:cxnSpLocks/>
          </p:cNvCxnSpPr>
          <p:nvPr/>
        </p:nvCxnSpPr>
        <p:spPr bwMode="auto">
          <a:xfrm>
            <a:off x="5835587" y="585085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98068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BB8D7-22ED-AF5F-0DDC-31C10B4FCA8A}"/>
              </a:ext>
            </a:extLst>
          </p:cNvPr>
          <p:cNvSpPr>
            <a:spLocks noGrp="1"/>
          </p:cNvSpPr>
          <p:nvPr>
            <p:ph type="title"/>
          </p:nvPr>
        </p:nvSpPr>
        <p:spPr/>
        <p:txBody>
          <a:bodyPr/>
          <a:lstStyle/>
          <a:p>
            <a:r>
              <a:rPr lang="da-DK" dirty="0"/>
              <a:t>Kompetenceudvikling af bygherrens organisation</a:t>
            </a:r>
          </a:p>
        </p:txBody>
      </p:sp>
      <p:sp>
        <p:nvSpPr>
          <p:cNvPr id="3" name="Pladsholder til tekst 2">
            <a:extLst>
              <a:ext uri="{FF2B5EF4-FFF2-40B4-BE49-F238E27FC236}">
                <a16:creationId xmlns:a16="http://schemas.microsoft.com/office/drawing/2014/main" id="{EB51DACF-B548-F8CD-8A1D-82C3E26A00CC}"/>
              </a:ext>
            </a:extLst>
          </p:cNvPr>
          <p:cNvSpPr>
            <a:spLocks noGrp="1"/>
          </p:cNvSpPr>
          <p:nvPr>
            <p:ph type="body" sz="quarter" idx="11"/>
          </p:nvPr>
        </p:nvSpPr>
        <p:spPr/>
        <p:txBody>
          <a:bodyPr/>
          <a:lstStyle/>
          <a:p>
            <a:endParaRPr lang="da-DK"/>
          </a:p>
        </p:txBody>
      </p:sp>
      <p:sp>
        <p:nvSpPr>
          <p:cNvPr id="4" name="Pladsholder til indhold 3">
            <a:extLst>
              <a:ext uri="{FF2B5EF4-FFF2-40B4-BE49-F238E27FC236}">
                <a16:creationId xmlns:a16="http://schemas.microsoft.com/office/drawing/2014/main" id="{2ECE3809-3AF7-ECAA-6390-74CDF9650F73}"/>
              </a:ext>
            </a:extLst>
          </p:cNvPr>
          <p:cNvSpPr>
            <a:spLocks noGrp="1"/>
          </p:cNvSpPr>
          <p:nvPr>
            <p:ph sz="quarter" idx="21"/>
          </p:nvPr>
        </p:nvSpPr>
        <p:spPr>
          <a:xfrm>
            <a:off x="804863" y="1557338"/>
            <a:ext cx="10314241" cy="4621213"/>
          </a:xfrm>
        </p:spPr>
        <p:txBody>
          <a:bodyPr/>
          <a:lstStyle/>
          <a:p>
            <a:r>
              <a:rPr lang="da-DK" b="1" dirty="0"/>
              <a:t>Velkomst:</a:t>
            </a:r>
          </a:p>
          <a:p>
            <a:pPr lvl="1"/>
            <a:r>
              <a:rPr lang="da-DK" dirty="0"/>
              <a:t>Rammesætning for dagen og italesættelse af deltagernes individuelle roller ind i arbejdsmiljø ved Vejdirektoratet. Det er vigtigt, at man er en medspiller uanset hvilken stilling, man bestrider</a:t>
            </a:r>
            <a:br>
              <a:rPr lang="da-DK" dirty="0"/>
            </a:br>
            <a:endParaRPr lang="da-DK" dirty="0"/>
          </a:p>
          <a:p>
            <a:endParaRPr lang="da-DK" dirty="0"/>
          </a:p>
        </p:txBody>
      </p:sp>
      <p:sp>
        <p:nvSpPr>
          <p:cNvPr id="5" name="Pladsholder til slidenummer 4">
            <a:extLst>
              <a:ext uri="{FF2B5EF4-FFF2-40B4-BE49-F238E27FC236}">
                <a16:creationId xmlns:a16="http://schemas.microsoft.com/office/drawing/2014/main" id="{F16E837E-14EA-AD33-4F52-C75FC69FF75C}"/>
              </a:ext>
            </a:extLst>
          </p:cNvPr>
          <p:cNvSpPr>
            <a:spLocks noGrp="1"/>
          </p:cNvSpPr>
          <p:nvPr>
            <p:ph type="sldNum" sz="quarter" idx="24"/>
          </p:nvPr>
        </p:nvSpPr>
        <p:spPr/>
        <p:txBody>
          <a:bodyPr/>
          <a:lstStyle/>
          <a:p>
            <a:fld id="{6ACBDE86-91AD-4605-99AD-6345013A9E73}" type="slidenum">
              <a:rPr lang="da-DK" smtClean="0"/>
              <a:pPr/>
              <a:t>9</a:t>
            </a:fld>
            <a:endParaRPr lang="da-DK" dirty="0"/>
          </a:p>
        </p:txBody>
      </p:sp>
      <p:pic>
        <p:nvPicPr>
          <p:cNvPr id="6" name="Pladsholder til indhold 6" descr="Skilt med teksten &quot;Pas på dig selv og dine kollegaer. Arbejdspladser uden ulykker.&quot;">
            <a:extLst>
              <a:ext uri="{FF2B5EF4-FFF2-40B4-BE49-F238E27FC236}">
                <a16:creationId xmlns:a16="http://schemas.microsoft.com/office/drawing/2014/main" id="{AC25C5A7-F139-9892-EFBF-9979CE464A65}"/>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330" t="14563" r="65855" b="18307"/>
          <a:stretch/>
        </p:blipFill>
        <p:spPr bwMode="auto">
          <a:xfrm>
            <a:off x="10395768" y="5545554"/>
            <a:ext cx="1625600" cy="117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lipse 6">
            <a:extLst>
              <a:ext uri="{FF2B5EF4-FFF2-40B4-BE49-F238E27FC236}">
                <a16:creationId xmlns:a16="http://schemas.microsoft.com/office/drawing/2014/main" id="{4FD16646-E0F6-82D9-B71E-21C965A98E50}"/>
              </a:ext>
            </a:extLst>
          </p:cNvPr>
          <p:cNvSpPr/>
          <p:nvPr/>
        </p:nvSpPr>
        <p:spPr bwMode="auto">
          <a:xfrm>
            <a:off x="3584829" y="5775783"/>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cxnSp>
        <p:nvCxnSpPr>
          <p:cNvPr id="8" name="Lige pilforbindelse 7">
            <a:extLst>
              <a:ext uri="{FF2B5EF4-FFF2-40B4-BE49-F238E27FC236}">
                <a16:creationId xmlns:a16="http://schemas.microsoft.com/office/drawing/2014/main" id="{FA205BF0-C248-CCC3-6477-B51E8EEC9D6A}"/>
              </a:ext>
            </a:extLst>
          </p:cNvPr>
          <p:cNvCxnSpPr>
            <a:cxnSpLocks/>
          </p:cNvCxnSpPr>
          <p:nvPr/>
        </p:nvCxnSpPr>
        <p:spPr bwMode="auto">
          <a:xfrm>
            <a:off x="5403919" y="6185183"/>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9" name="Ellipse 8">
            <a:extLst>
              <a:ext uri="{FF2B5EF4-FFF2-40B4-BE49-F238E27FC236}">
                <a16:creationId xmlns:a16="http://schemas.microsoft.com/office/drawing/2014/main" id="{265BDD63-005B-B607-C142-AC2483A722E5}"/>
              </a:ext>
            </a:extLst>
          </p:cNvPr>
          <p:cNvSpPr/>
          <p:nvPr/>
        </p:nvSpPr>
        <p:spPr bwMode="auto">
          <a:xfrm>
            <a:off x="5901472" y="5750190"/>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0" name="Tekstfelt 9">
            <a:extLst>
              <a:ext uri="{FF2B5EF4-FFF2-40B4-BE49-F238E27FC236}">
                <a16:creationId xmlns:a16="http://schemas.microsoft.com/office/drawing/2014/main" id="{952CC7AB-CFE9-D474-A97E-4E3830E780E7}"/>
              </a:ext>
            </a:extLst>
          </p:cNvPr>
          <p:cNvSpPr txBox="1"/>
          <p:nvPr/>
        </p:nvSpPr>
        <p:spPr>
          <a:xfrm>
            <a:off x="6462421" y="6006923"/>
            <a:ext cx="585950" cy="276999"/>
          </a:xfrm>
          <a:prstGeom prst="rect">
            <a:avLst/>
          </a:prstGeom>
          <a:noFill/>
        </p:spPr>
        <p:txBody>
          <a:bodyPr wrap="square" lIns="0" tIns="0" rIns="0" bIns="0" rtlCol="0">
            <a:spAutoFit/>
          </a:bodyPr>
          <a:lstStyle/>
          <a:p>
            <a:r>
              <a:rPr lang="da-DK" dirty="0">
                <a:latin typeface="Arial" pitchFamily="34" charset="0"/>
                <a:cs typeface="Arial" pitchFamily="34" charset="0"/>
              </a:rPr>
              <a:t>Case</a:t>
            </a:r>
          </a:p>
        </p:txBody>
      </p:sp>
      <p:cxnSp>
        <p:nvCxnSpPr>
          <p:cNvPr id="11" name="Lige pilforbindelse 10">
            <a:extLst>
              <a:ext uri="{FF2B5EF4-FFF2-40B4-BE49-F238E27FC236}">
                <a16:creationId xmlns:a16="http://schemas.microsoft.com/office/drawing/2014/main" id="{B055252E-9B5B-4F91-27DE-9BC9FD14CC0D}"/>
              </a:ext>
            </a:extLst>
          </p:cNvPr>
          <p:cNvCxnSpPr>
            <a:cxnSpLocks/>
          </p:cNvCxnSpPr>
          <p:nvPr/>
        </p:nvCxnSpPr>
        <p:spPr bwMode="auto">
          <a:xfrm>
            <a:off x="7720562" y="615959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2" name="Ellipse 11">
            <a:extLst>
              <a:ext uri="{FF2B5EF4-FFF2-40B4-BE49-F238E27FC236}">
                <a16:creationId xmlns:a16="http://schemas.microsoft.com/office/drawing/2014/main" id="{942FA846-D5AF-C2A9-003D-D77F24B49635}"/>
              </a:ext>
            </a:extLst>
          </p:cNvPr>
          <p:cNvSpPr/>
          <p:nvPr/>
        </p:nvSpPr>
        <p:spPr bwMode="auto">
          <a:xfrm>
            <a:off x="8213311" y="5775783"/>
            <a:ext cx="1712653" cy="821866"/>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3" name="Tekstfelt 12">
            <a:extLst>
              <a:ext uri="{FF2B5EF4-FFF2-40B4-BE49-F238E27FC236}">
                <a16:creationId xmlns:a16="http://schemas.microsoft.com/office/drawing/2014/main" id="{05AA7A41-1E68-C642-A192-2E09B80DC4BD}"/>
              </a:ext>
            </a:extLst>
          </p:cNvPr>
          <p:cNvSpPr txBox="1"/>
          <p:nvPr/>
        </p:nvSpPr>
        <p:spPr>
          <a:xfrm>
            <a:off x="8491616" y="6006923"/>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Opsamling</a:t>
            </a:r>
          </a:p>
        </p:txBody>
      </p:sp>
      <p:sp>
        <p:nvSpPr>
          <p:cNvPr id="14" name="Ellipse 13">
            <a:extLst>
              <a:ext uri="{FF2B5EF4-FFF2-40B4-BE49-F238E27FC236}">
                <a16:creationId xmlns:a16="http://schemas.microsoft.com/office/drawing/2014/main" id="{2BA78BD0-435D-A207-01AB-DF1F669724B0}"/>
              </a:ext>
            </a:extLst>
          </p:cNvPr>
          <p:cNvSpPr/>
          <p:nvPr/>
        </p:nvSpPr>
        <p:spPr bwMode="auto">
          <a:xfrm>
            <a:off x="1274668" y="5789950"/>
            <a:ext cx="1712653" cy="821866"/>
          </a:xfrm>
          <a:prstGeom prst="ellipse">
            <a:avLst/>
          </a:prstGeom>
          <a:solidFill>
            <a:srgbClr val="FF9900"/>
          </a:solidFill>
          <a:ln w="25400" cap="sq" cmpd="sng" algn="ctr">
            <a:solidFill>
              <a:srgbClr val="FF99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5" name="Tekstfelt 14">
            <a:extLst>
              <a:ext uri="{FF2B5EF4-FFF2-40B4-BE49-F238E27FC236}">
                <a16:creationId xmlns:a16="http://schemas.microsoft.com/office/drawing/2014/main" id="{3C20F13D-6522-DCB8-7267-DB8A75EC5C53}"/>
              </a:ext>
            </a:extLst>
          </p:cNvPr>
          <p:cNvSpPr txBox="1"/>
          <p:nvPr/>
        </p:nvSpPr>
        <p:spPr>
          <a:xfrm>
            <a:off x="1548918" y="6044047"/>
            <a:ext cx="1156041" cy="276999"/>
          </a:xfrm>
          <a:prstGeom prst="rect">
            <a:avLst/>
          </a:prstGeom>
          <a:noFill/>
        </p:spPr>
        <p:txBody>
          <a:bodyPr wrap="square" lIns="0" tIns="0" rIns="0" bIns="0" rtlCol="0">
            <a:spAutoFit/>
          </a:bodyPr>
          <a:lstStyle/>
          <a:p>
            <a:r>
              <a:rPr lang="da-DK" dirty="0">
                <a:latin typeface="Arial" pitchFamily="34" charset="0"/>
                <a:cs typeface="Arial" pitchFamily="34" charset="0"/>
              </a:rPr>
              <a:t>Lovgivning</a:t>
            </a:r>
          </a:p>
        </p:txBody>
      </p:sp>
      <p:cxnSp>
        <p:nvCxnSpPr>
          <p:cNvPr id="16" name="Lige pilforbindelse 15">
            <a:extLst>
              <a:ext uri="{FF2B5EF4-FFF2-40B4-BE49-F238E27FC236}">
                <a16:creationId xmlns:a16="http://schemas.microsoft.com/office/drawing/2014/main" id="{4100631B-B909-9270-205C-EC4F67904F94}"/>
              </a:ext>
            </a:extLst>
          </p:cNvPr>
          <p:cNvCxnSpPr>
            <a:cxnSpLocks/>
          </p:cNvCxnSpPr>
          <p:nvPr/>
        </p:nvCxnSpPr>
        <p:spPr bwMode="auto">
          <a:xfrm>
            <a:off x="3093758" y="6199350"/>
            <a:ext cx="411621" cy="0"/>
          </a:xfrm>
          <a:prstGeom prst="straightConnector1">
            <a:avLst/>
          </a:prstGeom>
          <a:solidFill>
            <a:schemeClr val="bg1"/>
          </a:solidFill>
          <a:ln w="25400" cap="flat" cmpd="sng" algn="ctr">
            <a:solidFill>
              <a:schemeClr val="tx1"/>
            </a:solidFill>
            <a:prstDash val="solid"/>
            <a:round/>
            <a:headEnd type="none" w="med" len="med"/>
            <a:tailEnd type="triangle"/>
          </a:ln>
          <a:effectLst/>
        </p:spPr>
      </p:cxnSp>
      <p:sp>
        <p:nvSpPr>
          <p:cNvPr id="17" name="Tekstfelt 16">
            <a:extLst>
              <a:ext uri="{FF2B5EF4-FFF2-40B4-BE49-F238E27FC236}">
                <a16:creationId xmlns:a16="http://schemas.microsoft.com/office/drawing/2014/main" id="{340D5790-0376-5594-9562-3C697B5D20B5}"/>
              </a:ext>
            </a:extLst>
          </p:cNvPr>
          <p:cNvSpPr txBox="1"/>
          <p:nvPr/>
        </p:nvSpPr>
        <p:spPr>
          <a:xfrm>
            <a:off x="3973019" y="5882591"/>
            <a:ext cx="1156041" cy="553998"/>
          </a:xfrm>
          <a:prstGeom prst="rect">
            <a:avLst/>
          </a:prstGeom>
          <a:noFill/>
        </p:spPr>
        <p:txBody>
          <a:bodyPr wrap="square" lIns="0" tIns="0" rIns="0" bIns="0" rtlCol="0">
            <a:spAutoFit/>
          </a:bodyPr>
          <a:lstStyle/>
          <a:p>
            <a:r>
              <a:rPr lang="da-DK" dirty="0">
                <a:latin typeface="Arial" pitchFamily="34" charset="0"/>
                <a:cs typeface="Arial" pitchFamily="34" charset="0"/>
              </a:rPr>
              <a:t>Hvad gør vi i VD?</a:t>
            </a:r>
          </a:p>
        </p:txBody>
      </p:sp>
      <p:sp>
        <p:nvSpPr>
          <p:cNvPr id="18" name="Sky 17">
            <a:extLst>
              <a:ext uri="{FF2B5EF4-FFF2-40B4-BE49-F238E27FC236}">
                <a16:creationId xmlns:a16="http://schemas.microsoft.com/office/drawing/2014/main" id="{248DA748-66F7-9401-518C-C05063A1D117}"/>
              </a:ext>
            </a:extLst>
          </p:cNvPr>
          <p:cNvSpPr/>
          <p:nvPr/>
        </p:nvSpPr>
        <p:spPr bwMode="auto">
          <a:xfrm>
            <a:off x="8046720" y="2628078"/>
            <a:ext cx="3739896" cy="3065118"/>
          </a:xfrm>
          <a:prstGeom prst="cloud">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19" name="Tekstfelt 18">
            <a:extLst>
              <a:ext uri="{FF2B5EF4-FFF2-40B4-BE49-F238E27FC236}">
                <a16:creationId xmlns:a16="http://schemas.microsoft.com/office/drawing/2014/main" id="{88E84E1E-98ED-50D8-FE81-B1E3E9E044DB}"/>
              </a:ext>
            </a:extLst>
          </p:cNvPr>
          <p:cNvSpPr txBox="1"/>
          <p:nvPr/>
        </p:nvSpPr>
        <p:spPr>
          <a:xfrm>
            <a:off x="8634973" y="3207930"/>
            <a:ext cx="2742827" cy="1938992"/>
          </a:xfrm>
          <a:prstGeom prst="rect">
            <a:avLst/>
          </a:prstGeom>
          <a:noFill/>
        </p:spPr>
        <p:txBody>
          <a:bodyPr wrap="square" lIns="0" tIns="0" rIns="0" bIns="0" rtlCol="0">
            <a:spAutoFit/>
          </a:bodyPr>
          <a:lstStyle/>
          <a:p>
            <a:r>
              <a:rPr lang="da-DK" sz="1800" dirty="0"/>
              <a:t>Skabe forståelse for, hvordan man fra sin stilling kan byde ind og være en medspiller i forhold til at hæve fokusset på arbejdsmiljøet ude på projekterne.</a:t>
            </a:r>
            <a:endParaRPr lang="da-DK" sz="1500" dirty="0">
              <a:latin typeface="Arial" pitchFamily="34" charset="0"/>
              <a:cs typeface="Arial" pitchFamily="34" charset="0"/>
            </a:endParaRPr>
          </a:p>
        </p:txBody>
      </p:sp>
      <p:sp>
        <p:nvSpPr>
          <p:cNvPr id="21" name="Ellipse 20">
            <a:extLst>
              <a:ext uri="{FF2B5EF4-FFF2-40B4-BE49-F238E27FC236}">
                <a16:creationId xmlns:a16="http://schemas.microsoft.com/office/drawing/2014/main" id="{B926C2C2-3CDC-940E-060F-29D539F9CB12}"/>
              </a:ext>
            </a:extLst>
          </p:cNvPr>
          <p:cNvSpPr/>
          <p:nvPr/>
        </p:nvSpPr>
        <p:spPr bwMode="auto">
          <a:xfrm>
            <a:off x="8124859" y="3015913"/>
            <a:ext cx="176903" cy="192017"/>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2" name="Ellipse 21">
            <a:extLst>
              <a:ext uri="{FF2B5EF4-FFF2-40B4-BE49-F238E27FC236}">
                <a16:creationId xmlns:a16="http://schemas.microsoft.com/office/drawing/2014/main" id="{DE1C6790-F358-3FEB-8958-55CBADC7603E}"/>
              </a:ext>
            </a:extLst>
          </p:cNvPr>
          <p:cNvSpPr/>
          <p:nvPr/>
        </p:nvSpPr>
        <p:spPr bwMode="auto">
          <a:xfrm>
            <a:off x="7869817" y="2805656"/>
            <a:ext cx="176903" cy="192017"/>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sp>
        <p:nvSpPr>
          <p:cNvPr id="23" name="Ellipse 22">
            <a:extLst>
              <a:ext uri="{FF2B5EF4-FFF2-40B4-BE49-F238E27FC236}">
                <a16:creationId xmlns:a16="http://schemas.microsoft.com/office/drawing/2014/main" id="{0AC3AD51-8824-A61D-52E0-E8DCCB908493}"/>
              </a:ext>
            </a:extLst>
          </p:cNvPr>
          <p:cNvSpPr/>
          <p:nvPr/>
        </p:nvSpPr>
        <p:spPr bwMode="auto">
          <a:xfrm>
            <a:off x="7604462" y="2628078"/>
            <a:ext cx="176903" cy="192017"/>
          </a:xfrm>
          <a:prstGeom prst="ellipse">
            <a:avLst/>
          </a:prstGeom>
          <a:noFill/>
          <a:ln w="25400" cap="sq"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pic>
        <p:nvPicPr>
          <p:cNvPr id="25" name="Billede 24" descr="Et billede, der indeholder indendørs, møbel, stol, bord&#10;&#10;Automatisk genereret beskrivelse">
            <a:extLst>
              <a:ext uri="{FF2B5EF4-FFF2-40B4-BE49-F238E27FC236}">
                <a16:creationId xmlns:a16="http://schemas.microsoft.com/office/drawing/2014/main" id="{B180E7E8-9A5D-1740-755C-EBAD2F3D2223}"/>
              </a:ext>
            </a:extLst>
          </p:cNvPr>
          <p:cNvPicPr>
            <a:picLocks noChangeAspect="1"/>
          </p:cNvPicPr>
          <p:nvPr/>
        </p:nvPicPr>
        <p:blipFill rotWithShape="1">
          <a:blip r:embed="rId3">
            <a:extLst>
              <a:ext uri="{28A0092B-C50C-407E-A947-70E740481C1C}">
                <a14:useLocalDpi xmlns:a14="http://schemas.microsoft.com/office/drawing/2010/main" val="0"/>
              </a:ext>
            </a:extLst>
          </a:blip>
          <a:srcRect t="24848" b="19209"/>
          <a:stretch/>
        </p:blipFill>
        <p:spPr>
          <a:xfrm>
            <a:off x="1274668" y="2990098"/>
            <a:ext cx="5726758" cy="2402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5444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8144803046350160"/>
</p:tagLst>
</file>

<file path=ppt/theme/theme1.xml><?xml version="1.0" encoding="utf-8"?>
<a:theme xmlns:a="http://schemas.openxmlformats.org/drawingml/2006/main" name="Vejdirektoratet">
  <a:themeElements>
    <a:clrScheme name="Vejdirektoratet">
      <a:dk1>
        <a:srgbClr val="000000"/>
      </a:dk1>
      <a:lt1>
        <a:srgbClr val="FFFFFF"/>
      </a:lt1>
      <a:dk2>
        <a:srgbClr val="FCC349"/>
      </a:dk2>
      <a:lt2>
        <a:srgbClr val="9BD7F7"/>
      </a:lt2>
      <a:accent1>
        <a:srgbClr val="005EB8"/>
      </a:accent1>
      <a:accent2>
        <a:srgbClr val="0ABAEE"/>
      </a:accent2>
      <a:accent3>
        <a:srgbClr val="00005E"/>
      </a:accent3>
      <a:accent4>
        <a:srgbClr val="F2CECD"/>
      </a:accent4>
      <a:accent5>
        <a:srgbClr val="FFDD00"/>
      </a:accent5>
      <a:accent6>
        <a:srgbClr val="A1CDC4"/>
      </a:accent6>
      <a:hlink>
        <a:srgbClr val="005EB8"/>
      </a:hlink>
      <a:folHlink>
        <a:srgbClr val="005EB8"/>
      </a:folHlink>
    </a:clrScheme>
    <a:fontScheme name="Vejdirektorate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sq" cmpd="sng" algn="ctr">
          <a:solidFill>
            <a:schemeClr val="tx1"/>
          </a:solidFill>
          <a:prstDash val="solid"/>
          <a:miter lim="800000"/>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b="1" dirty="0" smtClean="0">
            <a:ln w="28575">
              <a:noFill/>
            </a:ln>
            <a:latin typeface="Arial" pitchFamily="34" charset="0"/>
            <a:cs typeface="Arial" pitchFamily="34" charset="0"/>
          </a:defRPr>
        </a:defPPr>
      </a:lstStyle>
    </a:spDef>
    <a:lnDef>
      <a:spPr bwMode="auto">
        <a:solidFill>
          <a:schemeClr val="bg1"/>
        </a:solidFill>
        <a:ln w="25400" cap="flat" cmpd="sng" algn="ctr">
          <a:solidFill>
            <a:schemeClr val="tx1"/>
          </a:solidFill>
          <a:prstDash val="solid"/>
          <a:round/>
          <a:headEnd type="none" w="med" len="med"/>
          <a:tailEnd type="none" w="lg" len="med"/>
        </a:ln>
        <a:effectLst/>
      </a:spPr>
      <a:bodyPr/>
      <a:lstStyle/>
    </a:lnDef>
    <a:txDef>
      <a:spPr>
        <a:noFill/>
      </a:spPr>
      <a:bodyPr wrap="square" lIns="0" tIns="0" rIns="0" bIns="0" rtlCol="0">
        <a:spAutoFit/>
      </a:bodyPr>
      <a:lstStyle>
        <a:defPPr>
          <a:defRPr sz="1500" dirty="0" err="1"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custClrLst>
    <a:custClr name="Grøn">
      <a:srgbClr val="00A267"/>
    </a:custClr>
    <a:custClr name="Lys Grøn">
      <a:srgbClr val="B3E3D2"/>
    </a:custClr>
    <a:custClr name="Rød">
      <a:srgbClr val="E40000"/>
    </a:custClr>
    <a:custClr name="Grå">
      <a:srgbClr val="868687"/>
    </a:custClr>
    <a:custClr name="Duegrå">
      <a:srgbClr val="E2E6EA"/>
    </a:custClr>
    <a:custClr name="Subtil Blå">
      <a:srgbClr val="F8F9FA"/>
    </a:custClr>
    <a:custClr name="Støvblå">
      <a:srgbClr val="B0D4E0"/>
    </a:custClr>
    <a:custClr name="Turkis">
      <a:srgbClr val="0099B8"/>
    </a:custClr>
    <a:custClr name="Lys Turkis">
      <a:srgbClr val="ACDBDF"/>
    </a:custClr>
    <a:custClr name="Subtil Cyan">
      <a:srgbClr val="E2F2F5"/>
    </a:custClr>
    <a:custClr name="Creme">
      <a:srgbClr val="F5EAD4"/>
    </a:custClr>
    <a:custClr name="Medium Blå">
      <a:srgbClr val="00469C"/>
    </a:custClr>
    <a:custClr name="Syren">
      <a:srgbClr val="B3B3CF"/>
    </a:custClr>
  </a:custClrLst>
  <a:extLst>
    <a:ext uri="{05A4C25C-085E-4340-85A3-A5531E510DB2}">
      <thm15:themeFamily xmlns:thm15="http://schemas.microsoft.com/office/thememl/2012/main" name="Blank.potm" id="{6727040D-9393-4516-A0A0-953B16A57DC3}" vid="{600F0FAE-0C4E-423C-A4DE-724D79C6EF2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36EC03889332114EBAA84EC0400C58DB" ma:contentTypeVersion="1" ma:contentTypeDescription="GetOrganized dokument" ma:contentTypeScope="" ma:versionID="e74b2a926d11671f67e34d35b7abbee1">
  <xsd:schema xmlns:xsd="http://www.w3.org/2001/XMLSchema" xmlns:xs="http://www.w3.org/2001/XMLSchema" xmlns:p="http://schemas.microsoft.com/office/2006/metadata/properties" xmlns:ns1="http://schemas.microsoft.com/sharepoint/v3" xmlns:ns2="ECBBB5C5-84DE-4370-9957-E40C68844B8A" xmlns:ns3="c904539c-7c3a-470d-bd90-f272e41a783f" xmlns:ns5="ef7e6ba2-fd05-4278-812a-651d088d306a" targetNamespace="http://schemas.microsoft.com/office/2006/metadata/properties" ma:root="true" ma:fieldsID="e18dbaf3c38a7f15a4b3a703643852a6" ns1:_="" ns2:_="" ns3:_="" ns5:_="">
    <xsd:import namespace="http://schemas.microsoft.com/sharepoint/v3"/>
    <xsd:import namespace="ECBBB5C5-84DE-4370-9957-E40C68844B8A"/>
    <xsd:import namespace="c904539c-7c3a-470d-bd90-f272e41a783f"/>
    <xsd:import namespace="ef7e6ba2-fd05-4278-812a-651d088d306a"/>
    <xsd:element name="properties">
      <xsd:complexType>
        <xsd:sequence>
          <xsd:element name="documentManagement">
            <xsd:complexType>
              <xsd:all>
                <xsd:element ref="ns1:CaseID" minOccurs="0"/>
                <xsd:element ref="ns1:CCMVisualId" minOccurs="0"/>
                <xsd:element ref="ns1:DocID" minOccurs="0"/>
                <xsd:element ref="ns1:Finalized" minOccurs="0"/>
                <xsd:element ref="ns1:Related" minOccurs="0"/>
                <xsd:element ref="ns1:LocalAttachment" minOccurs="0"/>
                <xsd:element ref="ns1:RegistrationDate" minOccurs="0"/>
                <xsd:element ref="ns1:CaseRecordNumber"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1:CCMCognitiveType" minOccurs="0"/>
                <xsd:element ref="ns1:CCMPageCount" minOccurs="0"/>
                <xsd:element ref="ns1:CCMCommentCount" minOccurs="0"/>
                <xsd:element ref="ns1:CCMPreviewAnnotationsTasks" minOccurs="0"/>
                <xsd:element ref="ns1:CCMMetadataExtractionStatus" minOccurs="0"/>
                <xsd:element ref="ns1:CCMDocumentReadIndicator" minOccurs="0"/>
                <xsd:element ref="ns1:CCMOnlineStatus" minOccurs="0"/>
                <xsd:element ref="ns2:Beskrivelse" minOccurs="0"/>
                <xsd:element ref="ns2:CaseOwner" minOccurs="0"/>
                <xsd:element ref="ns2:Korrespondance"/>
                <xsd:element ref="ns2:ccea1e7d895e47929aebe82949039696" minOccurs="0"/>
                <xsd:element ref="ns3:TaxCatchAll" minOccurs="0"/>
                <xsd:element ref="ns2:Frist" minOccurs="0"/>
                <xsd:element ref="ns2:Aktindsigt" minOccurs="0"/>
                <xsd:element ref="ns2:Dato"/>
                <xsd:element ref="ns1:CCMWorkflowInstanceID" minOccurs="0"/>
                <xsd:element ref="ns1:CCMWorkflowStatus" minOccurs="0"/>
                <xsd:element ref="ns1:CCMWorkflowName" minOccurs="0"/>
                <xsd:element ref="ns1:CCMWorkflowSpecialAccess" minOccurs="0"/>
                <xsd:element ref="ns1:CCMWorkflowSpecialReadAccess" minOccurs="0"/>
                <xsd:element ref="ns1:CCMWorkflowDidBrokePermissions" minOccurs="0"/>
                <xsd:element ref="ns2:P360DocId" minOccurs="0"/>
                <xsd:element ref="ns2:P360DocNr" minOccurs="0"/>
                <xsd:element ref="ns2:Modtagere" minOccurs="0"/>
                <xsd:element ref="ns2:Part" minOccurs="0"/>
                <xsd:element ref="ns2:Afsender" minOccurs="0"/>
                <xsd:element ref="ns2:Recipient" minOccurs="0"/>
                <xsd:element ref="ns2:SvarPaa" minOccurs="0"/>
                <xsd:element ref="ns2:ErBesvaret" minOccurs="0"/>
                <xsd:element ref="ns2:Classification"/>
                <xsd:element ref="ns5:Dokumentgrup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8" nillable="true" ma:displayName="Sags ID" ma:default="Tildeler" ma:internalName="CaseID" ma:readOnly="true">
      <xsd:simpleType>
        <xsd:restriction base="dms:Text"/>
      </xsd:simpleType>
    </xsd:element>
    <xsd:element name="CCMVisualId" ma:index="9" nillable="true" ma:displayName="Sags ID" ma:default="Tildeler" ma:internalName="CCMVisualId" ma:readOnly="true">
      <xsd:simpleType>
        <xsd:restriction base="dms:Text"/>
      </xsd:simpleType>
    </xsd:element>
    <xsd:element name="DocID" ma:index="10" nillable="true" ma:displayName="Dok ID" ma:default="Tildeler" ma:internalName="DocID" ma:readOnly="true">
      <xsd:simpleType>
        <xsd:restriction base="dms:Text"/>
      </xsd:simpleType>
    </xsd:element>
    <xsd:element name="Finalized" ma:index="11" nillable="true" ma:displayName="Endeligt" ma:default="False" ma:internalName="Finalized" ma:readOnly="true">
      <xsd:simpleType>
        <xsd:restriction base="dms:Boolean"/>
      </xsd:simpleType>
    </xsd:element>
    <xsd:element name="Related" ma:index="12" nillable="true" ma:displayName="Vedhæftet dokument" ma:default="False" ma:internalName="Related" ma:readOnly="true">
      <xsd:simpleType>
        <xsd:restriction base="dms:Boolean"/>
      </xsd:simpleType>
    </xsd:element>
    <xsd:element name="LocalAttachment" ma:index="13" nillable="true" ma:displayName="Lokalt bilag" ma:default="False" ma:description="" ma:internalName="LocalAttachment" ma:readOnly="true">
      <xsd:simpleType>
        <xsd:restriction base="dms:Boolean"/>
      </xsd:simpleType>
    </xsd:element>
    <xsd:element name="RegistrationDate" ma:index="14" nillable="true" ma:displayName="Registrerings dato" ma:format="DateTime" ma:internalName="RegistrationDate" ma:readOnly="true">
      <xsd:simpleType>
        <xsd:restriction base="dms:DateTime"/>
      </xsd:simpleType>
    </xsd:element>
    <xsd:element name="CaseRecordNumber" ma:index="15" nillable="true" ma:displayName="Akt ID" ma:decimals="0" ma:default="0" ma:internalName="CaseRecordNumber" ma:readOnly="true">
      <xsd:simpleType>
        <xsd:restriction base="dms:Number"/>
      </xsd:simpleType>
    </xsd:element>
    <xsd:element name="CCMTemplateName" ma:index="16" nillable="true" ma:displayName="Skabelonnavn" ma:internalName="CCMTemplateName" ma:readOnly="true">
      <xsd:simpleType>
        <xsd:restriction base="dms:Text"/>
      </xsd:simpleType>
    </xsd:element>
    <xsd:element name="CCMTemplateVersion" ma:index="17" nillable="true" ma:displayName="Skabelonversion" ma:internalName="CCMTemplateVersion" ma:readOnly="true">
      <xsd:simpleType>
        <xsd:restriction base="dms:Text"/>
      </xsd:simpleType>
    </xsd:element>
    <xsd:element name="CCMTemplateID" ma:index="18" nillable="true" ma:displayName="CCMTemplateID" ma:decimals="0" ma:default="0" ma:hidden="true" ma:internalName="CCMTemplateID" ma:readOnly="true">
      <xsd:simpleType>
        <xsd:restriction base="dms:Number"/>
      </xsd:simpleType>
    </xsd:element>
    <xsd:element name="CCMSystemID" ma:index="19" nillable="true" ma:displayName="CCMSystemID" ma:hidden="true" ma:internalName="CCMSystemID" ma:readOnly="true">
      <xsd:simpleType>
        <xsd:restriction base="dms:Text"/>
      </xsd:simpleType>
    </xsd:element>
    <xsd:element name="WasEncrypted" ma:index="20" nillable="true" ma:displayName="Krypteret" ma:default="False" ma:internalName="WasEncrypted" ma:readOnly="true">
      <xsd:simpleType>
        <xsd:restriction base="dms:Boolean"/>
      </xsd:simpleType>
    </xsd:element>
    <xsd:element name="WasSigned" ma:index="21" nillable="true" ma:displayName="Signeret" ma:default="False" ma:internalName="WasSigned" ma:readOnly="true">
      <xsd:simpleType>
        <xsd:restriction base="dms:Boolean"/>
      </xsd:simpleType>
    </xsd:element>
    <xsd:element name="MailHasAttachments" ma:index="22" nillable="true" ma:displayName="E-mail har vedhæftede filer" ma:default="False" ma:internalName="MailHasAttachments" ma:readOnly="true">
      <xsd:simpleType>
        <xsd:restriction base="dms:Boolean"/>
      </xsd:simpleType>
    </xsd:element>
    <xsd:element name="CCMConversation" ma:index="23" nillable="true" ma:displayName="Samtale" ma:description="" ma:internalName="CCMConversation" ma:readOnly="true">
      <xsd:simpleType>
        <xsd:restriction base="dms:Text"/>
      </xsd:simpleType>
    </xsd:element>
    <xsd:element name="CCMCognitiveType" ma:index="25" nillable="true" ma:displayName="CognitiveType" ma:decimals="0" ma:description="" ma:internalName="CCMCognitiveType" ma:readOnly="false">
      <xsd:simpleType>
        <xsd:restriction base="dms:Number"/>
      </xsd:simpleType>
    </xsd:element>
    <xsd:element name="CCMPageCount" ma:index="26" nillable="true" ma:displayName="Sider" ma:decimals="0" ma:description="" ma:internalName="CCMPageCount" ma:readOnly="true">
      <xsd:simpleType>
        <xsd:restriction base="dms:Number"/>
      </xsd:simpleType>
    </xsd:element>
    <xsd:element name="CCMCommentCount" ma:index="27" nillable="true" ma:displayName="Kommentarer" ma:decimals="0" ma:description="" ma:internalName="CCMCommentCount" ma:readOnly="true">
      <xsd:simpleType>
        <xsd:restriction base="dms:Number"/>
      </xsd:simpleType>
    </xsd:element>
    <xsd:element name="CCMPreviewAnnotationsTasks" ma:index="28" nillable="true" ma:displayName="Opgaver" ma:decimals="0" ma:description="" ma:internalName="CCMPreviewAnnotationsTasks" ma:readOnly="true">
      <xsd:simpleType>
        <xsd:restriction base="dms:Number"/>
      </xsd:simpleType>
    </xsd:element>
    <xsd:element name="CCMMetadataExtractionStatus" ma:index="29" nillable="true" ma:displayName="CCMMetadataExtractionStatus" ma:default="CCMPageCount:InProgress;CCMCommentCount:InProgress" ma:hidden="true" ma:internalName="CCMMetadataExtractionStatus" ma:readOnly="false">
      <xsd:simpleType>
        <xsd:restriction base="dms:Text"/>
      </xsd:simpleType>
    </xsd:element>
    <xsd:element name="CCMDocumentReadIndicator" ma:index="30" nillable="true" ma:displayName="Indikator for læst dokument" ma:internalName="CCMDocumentReadIndicator">
      <xsd:simpleType>
        <xsd:restriction base="dms:Text">
          <xsd:maxLength value="255"/>
        </xsd:restriction>
      </xsd:simpleType>
    </xsd:element>
    <xsd:element name="CCMOnlineStatus" ma:index="31" nillable="true" ma:displayName="Online status" ma:description="" ma:format="Dropdown" ma:internalName="CCMOnlineStatus" ma:readOnly="true">
      <xsd:simpleType>
        <xsd:restriction base="dms:Choice">
          <xsd:enumeration value="OneDrive"/>
          <xsd:enumeration value="SharePointOnline"/>
          <xsd:enumeration value="Teams"/>
          <xsd:enumeration value="SharePointOnlineSync"/>
        </xsd:restriction>
      </xsd:simpleType>
    </xsd:element>
    <xsd:element name="CCMWorkflowInstanceID" ma:index="41" nillable="true" ma:displayName="Workflow" ma:internalName="CCMWorkflowInstanceID">
      <xsd:simpleType>
        <xsd:restriction base="dms:Text">
          <xsd:maxLength value="255"/>
        </xsd:restriction>
      </xsd:simpleType>
    </xsd:element>
    <xsd:element name="CCMWorkflowStatus" ma:index="42" nillable="true" ma:displayName="Workflow status" ma:description="" ma:format="Dropdown" ma:internalName="CCMWorkflowStatus" ma:readOnly="true">
      <xsd:simpleType>
        <xsd:restriction base="dms:Choice">
          <xsd:enumeration value="Tom"/>
          <xsd:enumeration value="I gang"/>
          <xsd:enumeration value="Godkendt"/>
          <xsd:enumeration value="Betinget godkendt"/>
          <xsd:enumeration value="Afvist"/>
          <xsd:enumeration value="Afbrudt"/>
          <xsd:enumeration value="Afsluttet"/>
        </xsd:restriction>
      </xsd:simpleType>
    </xsd:element>
    <xsd:element name="CCMWorkflowName" ma:index="43" nillable="true" ma:displayName="Workflow navn" ma:internalName="CCMWorkflowName">
      <xsd:simpleType>
        <xsd:restriction base="dms:Text">
          <xsd:maxLength value="255"/>
        </xsd:restriction>
      </xsd:simpleType>
    </xsd:element>
    <xsd:element name="CCMWorkflowSpecialAccess" ma:index="44" nillable="true" ma:displayName="Særlig adgang" ma:hidden="true" ma:internalName="CCMWorkflowSpecialAcces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CMWorkflowSpecialReadAccess" ma:index="45" nillable="true" ma:displayName="Særlig læse adgang" ma:hidden="true" ma:internalName="CCMWorkflowSpecialReadAcces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CMWorkflowDidBrokePermissions" ma:index="46" nillable="true" ma:displayName="Workflowet påtrykte særlige rettigheder" ma:default="False" ma:hidden="true" ma:internalName="CCMWorkflowDidBrokePermissions"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CBBB5C5-84DE-4370-9957-E40C68844B8A" elementFormDefault="qualified">
    <xsd:import namespace="http://schemas.microsoft.com/office/2006/documentManagement/types"/>
    <xsd:import namespace="http://schemas.microsoft.com/office/infopath/2007/PartnerControls"/>
    <xsd:element name="Beskrivelse" ma:index="32" nillable="true" ma:displayName="Beskrivelse" ma:internalName="Beskrivelse">
      <xsd:simpleType>
        <xsd:restriction base="dms:Note">
          <xsd:maxLength value="255"/>
        </xsd:restriction>
      </xsd:simpleType>
    </xsd:element>
    <xsd:element name="CaseOwner" ma:index="33" nillable="true" ma:displayName="Dokumentansvarlig" ma:default="52;#Jørgen Sand Kirk" ma:list="UserInfo"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orrespondance" ma:index="34" ma:displayName="Korrespondance" ma:default="Intern" ma:format="Dropdown" ma:internalName="Korrespondance">
      <xsd:simpleType>
        <xsd:restriction base="dms:Choice">
          <xsd:enumeration value="Indgående"/>
          <xsd:enumeration value="Udgående"/>
          <xsd:enumeration value="Under afsendelse"/>
          <xsd:enumeration value="Intern"/>
        </xsd:restriction>
      </xsd:simpleType>
    </xsd:element>
    <xsd:element name="ccea1e7d895e47929aebe82949039696" ma:index="36" nillable="true" ma:taxonomy="true" ma:internalName="ccea1e7d895e47929aebe82949039696" ma:taxonomyFieldName="Dokumenttype" ma:displayName="Dokumenttype" ma:default="" ma:fieldId="{ccea1e7d-895e-4792-9aeb-e82949039696}" ma:sspId="5edee77b-85fb-41e9-b20c-087a24d5240d" ma:termSetId="de3937c9-e8f5-4824-9ccf-39e95b2fd17f" ma:anchorId="dce80217-4c87-46e7-aeac-02aac5759b22" ma:open="false" ma:isKeyword="false">
      <xsd:complexType>
        <xsd:sequence>
          <xsd:element ref="pc:Terms" minOccurs="0" maxOccurs="1"/>
        </xsd:sequence>
      </xsd:complexType>
    </xsd:element>
    <xsd:element name="Frist" ma:index="38" nillable="true" ma:displayName="Frist" ma:format="DateOnly" ma:internalName="Frist">
      <xsd:simpleType>
        <xsd:restriction base="dms:DateTime"/>
      </xsd:simpleType>
    </xsd:element>
    <xsd:element name="Aktindsigt" ma:index="39" nillable="true" ma:displayName="Aktindsigt" ma:default="1" ma:internalName="Aktindsigt">
      <xsd:simpleType>
        <xsd:restriction base="dms:Boolean"/>
      </xsd:simpleType>
    </xsd:element>
    <xsd:element name="Dato" ma:index="40" ma:displayName="Dato" ma:default="[today]" ma:format="DateOnly" ma:internalName="Dato">
      <xsd:simpleType>
        <xsd:restriction base="dms:DateTime"/>
      </xsd:simpleType>
    </xsd:element>
    <xsd:element name="P360DocId" ma:index="47" nillable="true" ma:displayName="P360 DokId" ma:hidden="true" ma:internalName="P360DocId" ma:readOnly="false">
      <xsd:simpleType>
        <xsd:restriction base="dms:Text">
          <xsd:maxLength value="255"/>
        </xsd:restriction>
      </xsd:simpleType>
    </xsd:element>
    <xsd:element name="P360DocNr" ma:index="48" nillable="true" ma:displayName="P360 dokumentnummer" ma:hidden="true" ma:internalName="P360DocNr" ma:readOnly="false">
      <xsd:simpleType>
        <xsd:restriction base="dms:Text">
          <xsd:maxLength value="255"/>
        </xsd:restriction>
      </xsd:simpleType>
    </xsd:element>
    <xsd:element name="Modtagere" ma:index="49" nillable="true" ma:displayName="Modtagere" ma:list="{6072770D-5B7C-4E7C-AF39-8D1DD7B7C3EB}" ma:internalName="Modtagere" ma:showField="FullNameEmail">
      <xsd:complexType>
        <xsd:complexContent>
          <xsd:extension base="dms:MultiChoiceLookup">
            <xsd:sequence>
              <xsd:element name="Value" type="dms:Lookup" maxOccurs="unbounded" minOccurs="0" nillable="true"/>
            </xsd:sequence>
          </xsd:extension>
        </xsd:complexContent>
      </xsd:complexType>
    </xsd:element>
    <xsd:element name="Part" ma:index="50" nillable="true" ma:displayName="Part" ma:list="{6072770D-5B7C-4E7C-AF39-8D1DD7B7C3EB}" ma:internalName="Part" ma:showField="FullName">
      <xsd:simpleType>
        <xsd:restriction base="dms:Lookup"/>
      </xsd:simpleType>
    </xsd:element>
    <xsd:element name="Afsender" ma:index="51" nillable="true" ma:displayName="Afsender" ma:list="{6072770D-5B7C-4E7C-AF39-8D1DD7B7C3EB}" ma:internalName="Afsender" ma:showField="FullNameEmail">
      <xsd:simpleType>
        <xsd:restriction base="dms:Lookup"/>
      </xsd:simpleType>
    </xsd:element>
    <xsd:element name="Recipient" ma:index="52" nillable="true" ma:displayName="Recipient" ma:hidden="true" ma:list="{6072770D-5B7C-4E7C-AF39-8D1DD7B7C3EB}" ma:internalName="Recipient" ma:readOnly="false" ma:showField="FullName">
      <xsd:complexType>
        <xsd:complexContent>
          <xsd:extension base="dms:MultiChoiceLookup">
            <xsd:sequence>
              <xsd:element name="Value" type="dms:Lookup" maxOccurs="unbounded" minOccurs="0" nillable="true"/>
            </xsd:sequence>
          </xsd:extension>
        </xsd:complexContent>
      </xsd:complexType>
    </xsd:element>
    <xsd:element name="SvarPaa" ma:index="53" nillable="true" ma:displayName="Svar På" ma:list="{ECBBB5C5-84DE-4370-9957-E40C68844B8A}" ma:internalName="SvarPaa" ma:showField="Title">
      <xsd:complexType>
        <xsd:complexContent>
          <xsd:extension base="dms:MultiChoiceLookup">
            <xsd:sequence>
              <xsd:element name="Value" type="dms:Lookup" maxOccurs="unbounded" minOccurs="0" nillable="true"/>
            </xsd:sequence>
          </xsd:extension>
        </xsd:complexContent>
      </xsd:complexType>
    </xsd:element>
    <xsd:element name="ErBesvaret" ma:index="54" nillable="true" ma:displayName="Er Besvaret?" ma:default="0" ma:internalName="ErBesvaret">
      <xsd:simpleType>
        <xsd:restriction base="dms:Boolean"/>
      </xsd:simpleType>
    </xsd:element>
    <xsd:element name="Classification" ma:index="56" ma:displayName="Klassifikation" ma:default="Offentlig" ma:format="Dropdown" ma:internalName="Classification">
      <xsd:simpleType>
        <xsd:restriction base="dms:Choice">
          <xsd:enumeration value="Offentlig"/>
          <xsd:enumeration value="Intern"/>
          <xsd:enumeration value="Fortrolig"/>
        </xsd:restriction>
      </xsd:simpleType>
    </xsd:element>
  </xsd:schema>
  <xsd:schema xmlns:xsd="http://www.w3.org/2001/XMLSchema" xmlns:xs="http://www.w3.org/2001/XMLSchema" xmlns:dms="http://schemas.microsoft.com/office/2006/documentManagement/types" xmlns:pc="http://schemas.microsoft.com/office/infopath/2007/PartnerControls" targetNamespace="c904539c-7c3a-470d-bd90-f272e41a783f" elementFormDefault="qualified">
    <xsd:import namespace="http://schemas.microsoft.com/office/2006/documentManagement/types"/>
    <xsd:import namespace="http://schemas.microsoft.com/office/infopath/2007/PartnerControls"/>
    <xsd:element name="TaxCatchAll" ma:index="37" nillable="true" ma:displayName="Taxonomy Catch All Column" ma:hidden="true" ma:list="{610b9b56-b0ee-4239-9698-d14f6de978c3}" ma:internalName="TaxCatchAll" ma:showField="CatchAllData" ma:web="c904539c-7c3a-470d-bd90-f272e41a783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7e6ba2-fd05-4278-812a-651d088d306a" elementFormDefault="qualified">
    <xsd:import namespace="http://schemas.microsoft.com/office/2006/documentManagement/types"/>
    <xsd:import namespace="http://schemas.microsoft.com/office/infopath/2007/PartnerControls"/>
    <xsd:element name="Dokumentgruppe" ma:index="57" nillable="true" ma:displayName="Dokumentgruppe" ma:format="Dropdown" ma:indexed="true" ma:internalName="Dokumentgruppe">
      <xsd:simpleType>
        <xsd:union memberTypes="dms:Text">
          <xsd:simpleType>
            <xsd:restriction base="dms:Choice">
              <xsd:enumeration value="Ingen"/>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904539c-7c3a-470d-bd90-f272e41a783f"/>
    <ccea1e7d895e47929aebe82949039696 xmlns="ECBBB5C5-84DE-4370-9957-E40C68844B8A">
      <Terms xmlns="http://schemas.microsoft.com/office/infopath/2007/PartnerControls"/>
    </ccea1e7d895e47929aebe82949039696>
    <SvarPaa xmlns="ECBBB5C5-84DE-4370-9957-E40C68844B8A"/>
    <CCMWorkflowSpecialAccess xmlns="http://schemas.microsoft.com/sharepoint/v3">
      <UserInfo>
        <DisplayName/>
        <AccountId xsi:nil="true"/>
        <AccountType/>
      </UserInfo>
    </CCMWorkflowSpecialAccess>
    <ErBesvaret xmlns="ECBBB5C5-84DE-4370-9957-E40C68844B8A">false</ErBesvaret>
    <CCMWorkflowDidBrokePermissions xmlns="http://schemas.microsoft.com/sharepoint/v3">false</CCMWorkflowDidBrokePermissions>
    <Part xmlns="ECBBB5C5-84DE-4370-9957-E40C68844B8A" xsi:nil="true"/>
    <CCMCognitiveType xmlns="http://schemas.microsoft.com/sharepoint/v3">0</CCMCognitiveType>
    <Frist xmlns="ECBBB5C5-84DE-4370-9957-E40C68844B8A" xsi:nil="true"/>
    <Aktindsigt xmlns="ECBBB5C5-84DE-4370-9957-E40C68844B8A">true</Aktindsigt>
    <CCMWorkflowSpecialReadAccess xmlns="http://schemas.microsoft.com/sharepoint/v3">
      <UserInfo>
        <DisplayName/>
        <AccountId xsi:nil="true"/>
        <AccountType/>
      </UserInfo>
    </CCMWorkflowSpecialReadAccess>
    <CCMWorkflowName xmlns="http://schemas.microsoft.com/sharepoint/v3" xsi:nil="true"/>
    <Dato xmlns="ECBBB5C5-84DE-4370-9957-E40C68844B8A">2024-10-28T11:00:00+00:00</Dato>
    <Recipient xmlns="ECBBB5C5-84DE-4370-9957-E40C68844B8A"/>
    <CCMDocumentReadIndicator xmlns="http://schemas.microsoft.com/sharepoint/v3" xsi:nil="true"/>
    <CaseOwner xmlns="ECBBB5C5-84DE-4370-9957-E40C68844B8A">
      <UserInfo>
        <DisplayName>Marie Louise Krøyer Madsen</DisplayName>
        <AccountId>50</AccountId>
        <AccountType/>
      </UserInfo>
    </CaseOwner>
    <P360DocNr xmlns="ECBBB5C5-84DE-4370-9957-E40C68844B8A" xsi:nil="true"/>
    <Beskrivelse xmlns="ECBBB5C5-84DE-4370-9957-E40C68844B8A" xsi:nil="true"/>
    <P360DocId xmlns="ECBBB5C5-84DE-4370-9957-E40C68844B8A" xsi:nil="true"/>
    <Afsender xmlns="ECBBB5C5-84DE-4370-9957-E40C68844B8A" xsi:nil="true"/>
    <CCMWorkflowInstanceID xmlns="http://schemas.microsoft.com/sharepoint/v3" xsi:nil="true"/>
    <Classification xmlns="ECBBB5C5-84DE-4370-9957-E40C68844B8A">Offentlig</Classification>
    <Korrespondance xmlns="ECBBB5C5-84DE-4370-9957-E40C68844B8A">Intern</Korrespondance>
    <Modtagere xmlns="ECBBB5C5-84DE-4370-9957-E40C68844B8A"/>
    <CCMMetadataExtractionStatus xmlns="http://schemas.microsoft.com/sharepoint/v3">CCMPageCount:Idle;CCMCommentCount:Idle</CCMMetadataExtractionStatus>
    <Dokumentgruppe xmlns="ef7e6ba2-fd05-4278-812a-651d088d306a" xsi:nil="true"/>
    <LocalAttachment xmlns="http://schemas.microsoft.com/sharepoint/v3">false</LocalAttachment>
    <Finalized xmlns="http://schemas.microsoft.com/sharepoint/v3">false</Finalized>
    <CCMPageCount xmlns="http://schemas.microsoft.com/sharepoint/v3">15</CCMPageCount>
    <DocID xmlns="http://schemas.microsoft.com/sharepoint/v3">6812940</DocID>
    <MailHasAttachments xmlns="http://schemas.microsoft.com/sharepoint/v3">false</MailHasAttachments>
    <CCMCommentCount xmlns="http://schemas.microsoft.com/sharepoint/v3">0</CCMCommentCount>
    <CCMTemplateID xmlns="http://schemas.microsoft.com/sharepoint/v3">0</CCMTemplateID>
    <CaseID xmlns="http://schemas.microsoft.com/sharepoint/v3">EMN-2024-39780</CaseID>
    <RegistrationDate xmlns="http://schemas.microsoft.com/sharepoint/v3" xsi:nil="true"/>
    <CaseRecordNumber xmlns="http://schemas.microsoft.com/sharepoint/v3">0</CaseRecordNumber>
    <CCMPreviewAnnotationsTasks xmlns="http://schemas.microsoft.com/sharepoint/v3">0</CCMPreviewAnnotationsTasks>
    <Related xmlns="http://schemas.microsoft.com/sharepoint/v3">false</Related>
    <CCMVisualId xmlns="http://schemas.microsoft.com/sharepoint/v3">EMN-2024-39780</CCMVisualId>
    <CCMSystemID xmlns="http://schemas.microsoft.com/sharepoint/v3">de39788b-12ee-4b79-940c-0ba0ac619949</CCMSystemID>
    <WasEncrypted xmlns="http://schemas.microsoft.com/sharepoint/v3">false</WasEncrypted>
    <WasSigned xmlns="http://schemas.microsoft.com/sharepoint/v3">false</WasSigned>
    <CCMWorkflowStatus xmlns="http://schemas.microsoft.com/sharepoint/v3" xsi:nil="true"/>
    <CCMConversation xmlns="http://schemas.microsoft.com/sharepoint/v3" xsi:nil="true"/>
  </documentManagement>
</p:properties>
</file>

<file path=customXml/itemProps1.xml><?xml version="1.0" encoding="utf-8"?>
<ds:datastoreItem xmlns:ds="http://schemas.openxmlformats.org/officeDocument/2006/customXml" ds:itemID="{B0C9E5EA-C3BA-46C3-B00B-5AED27508930}">
  <ds:schemaRefs>
    <ds:schemaRef ds:uri="http://schemas.microsoft.com/sharepoint/v3/contenttype/forms"/>
  </ds:schemaRefs>
</ds:datastoreItem>
</file>

<file path=customXml/itemProps2.xml><?xml version="1.0" encoding="utf-8"?>
<ds:datastoreItem xmlns:ds="http://schemas.openxmlformats.org/officeDocument/2006/customXml" ds:itemID="{A6F055E4-F222-4386-B0A6-FFC5C78FF0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BBB5C5-84DE-4370-9957-E40C68844B8A"/>
    <ds:schemaRef ds:uri="c904539c-7c3a-470d-bd90-f272e41a783f"/>
    <ds:schemaRef ds:uri="ef7e6ba2-fd05-4278-812a-651d088d30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50AC00-96EE-4A6C-BA0F-4742FFC8D91B}">
  <ds:schemaRefs>
    <ds:schemaRef ds:uri="http://purl.org/dc/terms/"/>
    <ds:schemaRef ds:uri="ECBBB5C5-84DE-4370-9957-E40C68844B8A"/>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c904539c-7c3a-470d-bd90-f272e41a783f"/>
    <ds:schemaRef ds:uri="ef7e6ba2-fd05-4278-812a-651d088d306a"/>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1115</TotalTime>
  <Words>1006</Words>
  <Application>Microsoft Office PowerPoint</Application>
  <PresentationFormat>Widescreen</PresentationFormat>
  <Paragraphs>139</Paragraphs>
  <Slides>15</Slides>
  <Notes>0</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15</vt:i4>
      </vt:variant>
    </vt:vector>
  </HeadingPairs>
  <TitlesOfParts>
    <vt:vector size="18" baseType="lpstr">
      <vt:lpstr>Arial</vt:lpstr>
      <vt:lpstr>Calibri</vt:lpstr>
      <vt:lpstr>Vejdirektoratet</vt:lpstr>
      <vt:lpstr>Bygherrens rolle i at sikre et godt arbejdsmiljø</vt:lpstr>
      <vt:lpstr>Vejdirektoratets vision</vt:lpstr>
      <vt:lpstr>Arbejdspladser uden ulykker</vt:lpstr>
      <vt:lpstr>Arbejdspladser uden ulykker</vt:lpstr>
      <vt:lpstr>Arbejdspladser uden ulykker</vt:lpstr>
      <vt:lpstr>Kompetenceudvikling af bygherrens organisation</vt:lpstr>
      <vt:lpstr>Kompetenceudvikling af bygherrens organisation</vt:lpstr>
      <vt:lpstr>Kompetenceudvikling af bygherrens organisation</vt:lpstr>
      <vt:lpstr>Kompetenceudvikling af bygherrens organisation</vt:lpstr>
      <vt:lpstr>Kompetenceudvikling af bygherrens organisation</vt:lpstr>
      <vt:lpstr>Kompetenceudvikling af bygherrens organisation</vt:lpstr>
      <vt:lpstr>Kompetenceudvikling af bygherrens organisation</vt:lpstr>
      <vt:lpstr>Kompetenceudvikling af bygherrens organisation</vt:lpstr>
      <vt:lpstr>Kompetenceudvikling af bygherrens organisation</vt:lpstr>
      <vt:lpstr>Kompetenceudvikling af bygherrens organisation</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Oplæg til vejforum</dc:title>
  <dc:creator>Marie Louise Krøyer Madsen</dc:creator>
  <cp:lastModifiedBy>Marie Louise Krøyer Madsen</cp:lastModifiedBy>
  <cp:revision>4</cp:revision>
  <dcterms:created xsi:type="dcterms:W3CDTF">2024-10-26T12:31:55Z</dcterms:created>
  <dcterms:modified xsi:type="dcterms:W3CDTF">2024-11-22T13:33:15Z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2023-04-24T14:01:33.2575530Z</vt:lpwstr>
  </property>
  <property fmtid="{D5CDD505-2E9C-101B-9397-08002B2CF9AE}" pid="3" name="ContentTypeId">
    <vt:lpwstr>0x010100AC085CFC53BC46CEA2EADE194AD9D4820036EC03889332114EBAA84EC0400C58DB</vt:lpwstr>
  </property>
  <property fmtid="{D5CDD505-2E9C-101B-9397-08002B2CF9AE}" pid="4" name="xd_Signature">
    <vt:bool>false</vt:bool>
  </property>
  <property fmtid="{D5CDD505-2E9C-101B-9397-08002B2CF9AE}" pid="5" name="CCMPostListPublishStatus">
    <vt:lpwstr>Afventer godkendelse</vt:lpwstr>
  </property>
  <property fmtid="{D5CDD505-2E9C-101B-9397-08002B2CF9AE}" pid="6" name="CCMMustBeOnPostList">
    <vt:bool>true</vt:bool>
  </property>
  <property fmtid="{D5CDD505-2E9C-101B-9397-08002B2CF9AE}" pid="7" name="CCMOneDriveID">
    <vt:lpwstr/>
  </property>
  <property fmtid="{D5CDD505-2E9C-101B-9397-08002B2CF9AE}" pid="8" name="CCMOneDriveOwnerID">
    <vt:lpwstr/>
  </property>
  <property fmtid="{D5CDD505-2E9C-101B-9397-08002B2CF9AE}" pid="9" name="CCMOneDriveItemID">
    <vt:lpwstr/>
  </property>
  <property fmtid="{D5CDD505-2E9C-101B-9397-08002B2CF9AE}" pid="10" name="CCMIsSharedOnOneDrive">
    <vt:bool>false</vt:bool>
  </property>
  <property fmtid="{D5CDD505-2E9C-101B-9397-08002B2CF9AE}" pid="11" name="Dokumenttype">
    <vt:lpwstr/>
  </property>
  <property fmtid="{D5CDD505-2E9C-101B-9397-08002B2CF9AE}" pid="12" name="CCMSystem">
    <vt:lpwstr> </vt:lpwstr>
  </property>
  <property fmtid="{D5CDD505-2E9C-101B-9397-08002B2CF9AE}" pid="13" name="CCMEventContext">
    <vt:lpwstr>8e29aa86-c079-4d89-8047-5c1f87175b2b</vt:lpwstr>
  </property>
  <property fmtid="{D5CDD505-2E9C-101B-9397-08002B2CF9AE}" pid="14" name="CCMCommunication">
    <vt:lpwstr>GOWorkflowDocumentLastCheckedInVersion;17.0</vt:lpwstr>
  </property>
</Properties>
</file>