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media/image13.bin" ContentType="image/x-emf"/>
  <Override PartName="/ppt/media/image14.bin" ContentType="image/x-emf"/>
  <Override PartName="/ppt/tags/tag1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handoutMasterIdLst>
    <p:handoutMasterId r:id="rId36"/>
  </p:handoutMasterIdLst>
  <p:sldIdLst>
    <p:sldId id="276" r:id="rId5"/>
    <p:sldId id="270" r:id="rId6"/>
    <p:sldId id="318" r:id="rId7"/>
    <p:sldId id="312" r:id="rId8"/>
    <p:sldId id="256" r:id="rId9"/>
    <p:sldId id="3446" r:id="rId10"/>
    <p:sldId id="258" r:id="rId11"/>
    <p:sldId id="259" r:id="rId12"/>
    <p:sldId id="265" r:id="rId13"/>
    <p:sldId id="262" r:id="rId14"/>
    <p:sldId id="268" r:id="rId15"/>
    <p:sldId id="3442" r:id="rId16"/>
    <p:sldId id="3441" r:id="rId17"/>
    <p:sldId id="3399" r:id="rId18"/>
    <p:sldId id="3423" r:id="rId19"/>
    <p:sldId id="3409" r:id="rId20"/>
    <p:sldId id="3443" r:id="rId21"/>
    <p:sldId id="693" r:id="rId22"/>
    <p:sldId id="3413" r:id="rId23"/>
    <p:sldId id="3411" r:id="rId24"/>
    <p:sldId id="261" r:id="rId25"/>
    <p:sldId id="269" r:id="rId26"/>
    <p:sldId id="3444" r:id="rId27"/>
    <p:sldId id="3440" r:id="rId28"/>
    <p:sldId id="267" r:id="rId29"/>
    <p:sldId id="3447" r:id="rId30"/>
    <p:sldId id="3438" r:id="rId31"/>
    <p:sldId id="3439" r:id="rId32"/>
    <p:sldId id="3448" r:id="rId33"/>
    <p:sldId id="3445" r:id="rId3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B469D8-8DB4-45AC-A4C4-2BECE4790FB0}" v="669" dt="2024-11-18T17:34:25.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autoAdjust="0"/>
  </p:normalViewPr>
  <p:slideViewPr>
    <p:cSldViewPr snapToGrid="0" showGuides="1">
      <p:cViewPr varScale="1">
        <p:scale>
          <a:sx n="114" d="100"/>
          <a:sy n="114" d="100"/>
        </p:scale>
        <p:origin x="186"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E2896-A0E4-465A-A604-8028E1EF2FAA}" type="doc">
      <dgm:prSet loTypeId="urn:microsoft.com/office/officeart/2005/8/layout/hProcess11" loCatId="process" qsTypeId="urn:microsoft.com/office/officeart/2005/8/quickstyle/simple1" qsCatId="simple" csTypeId="urn:microsoft.com/office/officeart/2005/8/colors/colorful3" csCatId="colorful" phldr="1"/>
      <dgm:spPr/>
    </dgm:pt>
    <dgm:pt modelId="{2ED36F28-25BC-4DC6-9417-A2E103EB5626}">
      <dgm:prSet phldrT="[Text]" custT="1"/>
      <dgm:spPr/>
      <dgm:t>
        <a:bodyPr/>
        <a:lstStyle/>
        <a:p>
          <a:r>
            <a:rPr lang="da-DK" sz="1400" dirty="0" err="1">
              <a:latin typeface="+mn-lt"/>
            </a:rPr>
            <a:t>Gæld-ende</a:t>
          </a:r>
          <a:r>
            <a:rPr lang="da-DK" sz="1400" dirty="0">
              <a:latin typeface="+mn-lt"/>
            </a:rPr>
            <a:t> EPBD: 30. maj 2018</a:t>
          </a:r>
        </a:p>
      </dgm:t>
    </dgm:pt>
    <dgm:pt modelId="{30FCE9F9-A965-4815-B8C1-F07F225B0089}" type="parTrans" cxnId="{216167E4-0916-4E7A-857A-36AD6A71EA51}">
      <dgm:prSet/>
      <dgm:spPr/>
      <dgm:t>
        <a:bodyPr/>
        <a:lstStyle/>
        <a:p>
          <a:endParaRPr lang="da-DK"/>
        </a:p>
      </dgm:t>
    </dgm:pt>
    <dgm:pt modelId="{07628C58-8E6F-4A29-A2E7-0E2199C1E90F}" type="sibTrans" cxnId="{216167E4-0916-4E7A-857A-36AD6A71EA51}">
      <dgm:prSet/>
      <dgm:spPr/>
      <dgm:t>
        <a:bodyPr/>
        <a:lstStyle/>
        <a:p>
          <a:endParaRPr lang="da-DK"/>
        </a:p>
      </dgm:t>
    </dgm:pt>
    <dgm:pt modelId="{126C1766-0C68-473C-A1A8-4588ECEA2AFB}">
      <dgm:prSet phldrT="[Text]" custT="1"/>
      <dgm:spPr/>
      <dgm:t>
        <a:bodyPr/>
        <a:lstStyle/>
        <a:p>
          <a:pPr>
            <a:buFont typeface="Arial" panose="020B0604020202020204" pitchFamily="34" charset="0"/>
            <a:buChar char="•"/>
          </a:pPr>
          <a:r>
            <a:rPr lang="da-DK" sz="1400" dirty="0">
              <a:latin typeface="+mn-lt"/>
            </a:rPr>
            <a:t>Europa Kommissionens forslag til </a:t>
          </a:r>
          <a:r>
            <a:rPr lang="da-DK" sz="1400" dirty="0" err="1">
              <a:latin typeface="+mn-lt"/>
            </a:rPr>
            <a:t>omarbejd-ning</a:t>
          </a:r>
          <a:r>
            <a:rPr lang="da-DK" sz="1400" dirty="0">
              <a:latin typeface="+mn-lt"/>
            </a:rPr>
            <a:t> af EPBD: 15. december 2021</a:t>
          </a:r>
        </a:p>
      </dgm:t>
    </dgm:pt>
    <dgm:pt modelId="{3A3C1CE1-5B25-4488-B3BB-D21DD4919F89}" type="parTrans" cxnId="{81150D93-9ED9-4B4E-A8F6-9E565673F692}">
      <dgm:prSet/>
      <dgm:spPr/>
      <dgm:t>
        <a:bodyPr/>
        <a:lstStyle/>
        <a:p>
          <a:endParaRPr lang="da-DK"/>
        </a:p>
      </dgm:t>
    </dgm:pt>
    <dgm:pt modelId="{41FF5B2D-70AB-4A9C-BF7C-AE7EB45CEFFE}" type="sibTrans" cxnId="{81150D93-9ED9-4B4E-A8F6-9E565673F692}">
      <dgm:prSet/>
      <dgm:spPr/>
      <dgm:t>
        <a:bodyPr/>
        <a:lstStyle/>
        <a:p>
          <a:endParaRPr lang="da-DK"/>
        </a:p>
      </dgm:t>
    </dgm:pt>
    <dgm:pt modelId="{B2D6B71B-E665-4C01-A504-B51C14CBA84E}">
      <dgm:prSet phldrT="[Text]" custT="1"/>
      <dgm:spPr/>
      <dgm:t>
        <a:bodyPr/>
        <a:lstStyle/>
        <a:p>
          <a:r>
            <a:rPr lang="da-DK" sz="1400" dirty="0">
              <a:latin typeface="+mn-lt"/>
            </a:rPr>
            <a:t>Europa Rådets forslag til omarbejdning af EPBD: 21. oktober 2022</a:t>
          </a:r>
        </a:p>
      </dgm:t>
    </dgm:pt>
    <dgm:pt modelId="{841D63E1-BA53-4758-A307-9BAE058E6483}" type="parTrans" cxnId="{8D26172D-E02D-4A3E-A8FE-3B416DC1B03F}">
      <dgm:prSet/>
      <dgm:spPr/>
      <dgm:t>
        <a:bodyPr/>
        <a:lstStyle/>
        <a:p>
          <a:endParaRPr lang="da-DK"/>
        </a:p>
      </dgm:t>
    </dgm:pt>
    <dgm:pt modelId="{78E55124-CF5C-4653-B92F-22ED3AB57534}" type="sibTrans" cxnId="{8D26172D-E02D-4A3E-A8FE-3B416DC1B03F}">
      <dgm:prSet/>
      <dgm:spPr/>
      <dgm:t>
        <a:bodyPr/>
        <a:lstStyle/>
        <a:p>
          <a:endParaRPr lang="da-DK"/>
        </a:p>
      </dgm:t>
    </dgm:pt>
    <dgm:pt modelId="{88D94AB0-C908-4B39-B693-39C14A65860D}">
      <dgm:prSet phldrT="[Text]" custT="1"/>
      <dgm:spPr/>
      <dgm:t>
        <a:bodyPr/>
        <a:lstStyle/>
        <a:p>
          <a:r>
            <a:rPr lang="da-DK" sz="1400" dirty="0">
              <a:latin typeface="+mn-lt"/>
            </a:rPr>
            <a:t>Gældende </a:t>
          </a:r>
          <a:r>
            <a:rPr lang="da-DK" sz="1400" dirty="0" err="1">
              <a:latin typeface="+mn-lt"/>
            </a:rPr>
            <a:t>ladestand-erbekendt-gørelse</a:t>
          </a:r>
          <a:r>
            <a:rPr lang="da-DK" sz="1400" dirty="0">
              <a:latin typeface="+mn-lt"/>
            </a:rPr>
            <a:t>: 10. marts 2020 </a:t>
          </a:r>
        </a:p>
      </dgm:t>
    </dgm:pt>
    <dgm:pt modelId="{06724867-7194-4A43-A5FD-E3B39ADC3613}" type="parTrans" cxnId="{898E9C1D-9CAA-4BB2-8709-A35A525E7852}">
      <dgm:prSet/>
      <dgm:spPr/>
      <dgm:t>
        <a:bodyPr/>
        <a:lstStyle/>
        <a:p>
          <a:endParaRPr lang="da-DK"/>
        </a:p>
      </dgm:t>
    </dgm:pt>
    <dgm:pt modelId="{65779234-6F31-478B-A534-50D298FCF1BF}" type="sibTrans" cxnId="{898E9C1D-9CAA-4BB2-8709-A35A525E7852}">
      <dgm:prSet/>
      <dgm:spPr/>
      <dgm:t>
        <a:bodyPr/>
        <a:lstStyle/>
        <a:p>
          <a:endParaRPr lang="da-DK"/>
        </a:p>
      </dgm:t>
    </dgm:pt>
    <dgm:pt modelId="{9D8FF81A-2FD2-462D-8FDD-AC9CFB7529A1}">
      <dgm:prSet phldrT="[Text]" custT="1"/>
      <dgm:spPr/>
      <dgm:t>
        <a:bodyPr/>
        <a:lstStyle/>
        <a:p>
          <a:r>
            <a:rPr lang="da-DK" sz="1400" dirty="0">
              <a:latin typeface="+mn-lt"/>
            </a:rPr>
            <a:t>Europa </a:t>
          </a:r>
          <a:r>
            <a:rPr lang="da-DK" sz="1400" dirty="0" err="1">
              <a:latin typeface="+mn-lt"/>
            </a:rPr>
            <a:t>Parlamen-tets</a:t>
          </a:r>
          <a:r>
            <a:rPr lang="da-DK" sz="1400" dirty="0">
              <a:latin typeface="+mn-lt"/>
            </a:rPr>
            <a:t> forslag til omarbejdning af EPBD: 14. marts 2023</a:t>
          </a:r>
        </a:p>
      </dgm:t>
    </dgm:pt>
    <dgm:pt modelId="{886A8889-8661-4963-851A-9B31E8983D7D}" type="parTrans" cxnId="{66AB9748-1B83-4A33-8440-F0D794C22DDD}">
      <dgm:prSet/>
      <dgm:spPr/>
      <dgm:t>
        <a:bodyPr/>
        <a:lstStyle/>
        <a:p>
          <a:endParaRPr lang="da-DK"/>
        </a:p>
      </dgm:t>
    </dgm:pt>
    <dgm:pt modelId="{A805C374-4170-4C9B-9B74-2E0ECBC6256E}" type="sibTrans" cxnId="{66AB9748-1B83-4A33-8440-F0D794C22DDD}">
      <dgm:prSet/>
      <dgm:spPr/>
      <dgm:t>
        <a:bodyPr/>
        <a:lstStyle/>
        <a:p>
          <a:endParaRPr lang="da-DK"/>
        </a:p>
      </dgm:t>
    </dgm:pt>
    <dgm:pt modelId="{7C929481-714D-4285-BB55-EC563BB00958}">
      <dgm:prSet phldrT="[Text]" custT="1"/>
      <dgm:spPr/>
      <dgm:t>
        <a:bodyPr/>
        <a:lstStyle/>
        <a:p>
          <a:r>
            <a:rPr lang="da-DK" sz="1400" dirty="0">
              <a:latin typeface="+mn-lt"/>
            </a:rPr>
            <a:t>7. december 2023: Midlertidig aftale om omarbejdet EPBD</a:t>
          </a:r>
        </a:p>
      </dgm:t>
    </dgm:pt>
    <dgm:pt modelId="{F68FDFE8-ACFC-45E1-B06F-77363B45DE04}" type="parTrans" cxnId="{27A2950C-FA17-4981-824E-3A5BB701FE93}">
      <dgm:prSet/>
      <dgm:spPr/>
      <dgm:t>
        <a:bodyPr/>
        <a:lstStyle/>
        <a:p>
          <a:endParaRPr lang="da-DK"/>
        </a:p>
      </dgm:t>
    </dgm:pt>
    <dgm:pt modelId="{91319BC7-2E15-4484-B353-C80004924D8D}" type="sibTrans" cxnId="{27A2950C-FA17-4981-824E-3A5BB701FE93}">
      <dgm:prSet/>
      <dgm:spPr/>
      <dgm:t>
        <a:bodyPr/>
        <a:lstStyle/>
        <a:p>
          <a:endParaRPr lang="da-DK"/>
        </a:p>
      </dgm:t>
    </dgm:pt>
    <dgm:pt modelId="{4BC34D5B-B766-4695-BDD0-480ABF567519}">
      <dgm:prSet phldrT="[Text]" custT="1"/>
      <dgm:spPr/>
      <dgm:t>
        <a:bodyPr/>
        <a:lstStyle/>
        <a:p>
          <a:r>
            <a:rPr lang="da-DK" sz="1400" dirty="0">
              <a:latin typeface="+mn-lt"/>
            </a:rPr>
            <a:t>Formel vedtagelse af omarbejdet EPBD</a:t>
          </a:r>
        </a:p>
      </dgm:t>
    </dgm:pt>
    <dgm:pt modelId="{867D10A8-829C-427F-A7D1-61212174C78B}" type="parTrans" cxnId="{C366E0B3-85AD-4F65-97CF-B19935E4CFDC}">
      <dgm:prSet/>
      <dgm:spPr/>
      <dgm:t>
        <a:bodyPr/>
        <a:lstStyle/>
        <a:p>
          <a:endParaRPr lang="da-DK"/>
        </a:p>
      </dgm:t>
    </dgm:pt>
    <dgm:pt modelId="{B8D7F659-654E-4674-BE28-1CFB3AE8D8F5}" type="sibTrans" cxnId="{C366E0B3-85AD-4F65-97CF-B19935E4CFDC}">
      <dgm:prSet/>
      <dgm:spPr/>
      <dgm:t>
        <a:bodyPr/>
        <a:lstStyle/>
        <a:p>
          <a:endParaRPr lang="da-DK"/>
        </a:p>
      </dgm:t>
    </dgm:pt>
    <dgm:pt modelId="{C4942BBD-393D-4C32-BD8B-81CB2BA96B9B}">
      <dgm:prSet phldrT="[Text]" custT="1"/>
      <dgm:spPr/>
      <dgm:t>
        <a:bodyPr/>
        <a:lstStyle/>
        <a:p>
          <a:r>
            <a:rPr lang="da-DK" sz="1400" dirty="0">
              <a:latin typeface="+mn-lt"/>
            </a:rPr>
            <a:t>Senest 29. maj 2026: </a:t>
          </a:r>
          <a:r>
            <a:rPr lang="da-DK" sz="1400" dirty="0" err="1">
              <a:latin typeface="+mn-lt"/>
            </a:rPr>
            <a:t>Implemente-ring</a:t>
          </a:r>
          <a:r>
            <a:rPr lang="da-DK" sz="1400" dirty="0">
              <a:latin typeface="+mn-lt"/>
            </a:rPr>
            <a:t> i dansk lovgivning (ladestanderbekendtgørelsen)</a:t>
          </a:r>
        </a:p>
      </dgm:t>
    </dgm:pt>
    <dgm:pt modelId="{75F815E1-43AE-44B7-AEE4-D73E57507A76}" type="parTrans" cxnId="{DFB0DBF9-D54C-4B2A-8BEA-3B3DF7D35138}">
      <dgm:prSet/>
      <dgm:spPr/>
      <dgm:t>
        <a:bodyPr/>
        <a:lstStyle/>
        <a:p>
          <a:endParaRPr lang="da-DK"/>
        </a:p>
      </dgm:t>
    </dgm:pt>
    <dgm:pt modelId="{355C3A78-2040-4651-B08B-7532D93CABEC}" type="sibTrans" cxnId="{DFB0DBF9-D54C-4B2A-8BEA-3B3DF7D35138}">
      <dgm:prSet/>
      <dgm:spPr/>
      <dgm:t>
        <a:bodyPr/>
        <a:lstStyle/>
        <a:p>
          <a:endParaRPr lang="da-DK"/>
        </a:p>
      </dgm:t>
    </dgm:pt>
    <dgm:pt modelId="{1423A876-C5F3-46A6-BBF3-27C4B0B8731D}">
      <dgm:prSet phldrT="[Text]" custT="1"/>
      <dgm:spPr/>
      <dgm:t>
        <a:bodyPr/>
        <a:lstStyle/>
        <a:p>
          <a:r>
            <a:rPr lang="da-DK" sz="1400" dirty="0">
              <a:latin typeface="+mn-lt"/>
            </a:rPr>
            <a:t>Ny deadline for eksisterende bebyggelse: </a:t>
          </a:r>
          <a:br>
            <a:rPr lang="da-DK" sz="1400" dirty="0">
              <a:latin typeface="+mn-lt"/>
            </a:rPr>
          </a:br>
          <a:r>
            <a:rPr lang="da-DK" sz="1400" dirty="0">
              <a:latin typeface="+mn-lt"/>
            </a:rPr>
            <a:t>1. januar 2027 (</a:t>
          </a:r>
          <a:r>
            <a:rPr lang="da-DK" sz="1400" dirty="0">
              <a:latin typeface="+mn-lt"/>
              <a:cs typeface="Times New Roman" panose="02020603050405020304" pitchFamily="18" charset="0"/>
            </a:rPr>
            <a:t>≥</a:t>
          </a:r>
          <a:r>
            <a:rPr lang="da-DK" sz="1400" dirty="0">
              <a:latin typeface="+mn-lt"/>
            </a:rPr>
            <a:t>7 mdr.) </a:t>
          </a:r>
        </a:p>
      </dgm:t>
    </dgm:pt>
    <dgm:pt modelId="{ADEA4E35-4FD7-4113-B199-2ADF1FFB64BF}" type="parTrans" cxnId="{E4655806-98F5-42A7-B7DE-0EAB76B417FC}">
      <dgm:prSet/>
      <dgm:spPr/>
      <dgm:t>
        <a:bodyPr/>
        <a:lstStyle/>
        <a:p>
          <a:endParaRPr lang="da-DK"/>
        </a:p>
      </dgm:t>
    </dgm:pt>
    <dgm:pt modelId="{D005DC61-5C9E-44FB-90DA-CE259F9D42C0}" type="sibTrans" cxnId="{E4655806-98F5-42A7-B7DE-0EAB76B417FC}">
      <dgm:prSet/>
      <dgm:spPr/>
      <dgm:t>
        <a:bodyPr/>
        <a:lstStyle/>
        <a:p>
          <a:endParaRPr lang="da-DK"/>
        </a:p>
      </dgm:t>
    </dgm:pt>
    <dgm:pt modelId="{845146D0-EF25-4B42-9B12-F04C9C4922DB}" type="pres">
      <dgm:prSet presAssocID="{D9BE2896-A0E4-465A-A604-8028E1EF2FAA}" presName="Name0" presStyleCnt="0">
        <dgm:presLayoutVars>
          <dgm:dir/>
          <dgm:resizeHandles val="exact"/>
        </dgm:presLayoutVars>
      </dgm:prSet>
      <dgm:spPr/>
    </dgm:pt>
    <dgm:pt modelId="{7426EFEA-D533-4E81-91F6-988CC0E1769C}" type="pres">
      <dgm:prSet presAssocID="{D9BE2896-A0E4-465A-A604-8028E1EF2FAA}" presName="arrow" presStyleLbl="bgShp" presStyleIdx="0" presStyleCnt="1"/>
      <dgm:spPr/>
    </dgm:pt>
    <dgm:pt modelId="{F08F12FB-6B5B-4C52-8B0F-16246B67C953}" type="pres">
      <dgm:prSet presAssocID="{D9BE2896-A0E4-465A-A604-8028E1EF2FAA}" presName="points" presStyleCnt="0"/>
      <dgm:spPr/>
    </dgm:pt>
    <dgm:pt modelId="{0BD3BD53-4F8E-4835-9E1C-BC3726AD0E2A}" type="pres">
      <dgm:prSet presAssocID="{2ED36F28-25BC-4DC6-9417-A2E103EB5626}" presName="compositeA" presStyleCnt="0"/>
      <dgm:spPr/>
    </dgm:pt>
    <dgm:pt modelId="{FAEC5D63-EAD1-4FA5-9743-1FCE2106D08C}" type="pres">
      <dgm:prSet presAssocID="{2ED36F28-25BC-4DC6-9417-A2E103EB5626}" presName="textA" presStyleLbl="revTx" presStyleIdx="0" presStyleCnt="9">
        <dgm:presLayoutVars>
          <dgm:bulletEnabled val="1"/>
        </dgm:presLayoutVars>
      </dgm:prSet>
      <dgm:spPr/>
    </dgm:pt>
    <dgm:pt modelId="{C95BF1BE-0F2F-4C65-8335-46C554FC919A}" type="pres">
      <dgm:prSet presAssocID="{2ED36F28-25BC-4DC6-9417-A2E103EB5626}" presName="circleA" presStyleLbl="node1" presStyleIdx="0" presStyleCnt="9"/>
      <dgm:spPr/>
    </dgm:pt>
    <dgm:pt modelId="{B1D5ACB8-2DD5-4C9B-9191-2C92CB1D6F9B}" type="pres">
      <dgm:prSet presAssocID="{2ED36F28-25BC-4DC6-9417-A2E103EB5626}" presName="spaceA" presStyleCnt="0"/>
      <dgm:spPr/>
    </dgm:pt>
    <dgm:pt modelId="{9A943AEC-1309-47FD-BA36-96B26E0E58F3}" type="pres">
      <dgm:prSet presAssocID="{07628C58-8E6F-4A29-A2E7-0E2199C1E90F}" presName="space" presStyleCnt="0"/>
      <dgm:spPr/>
    </dgm:pt>
    <dgm:pt modelId="{27363ADE-8850-45D5-8BA0-50FE9CAD6B0F}" type="pres">
      <dgm:prSet presAssocID="{88D94AB0-C908-4B39-B693-39C14A65860D}" presName="compositeB" presStyleCnt="0"/>
      <dgm:spPr/>
    </dgm:pt>
    <dgm:pt modelId="{C1300B6C-45B5-4931-92DF-DF00DA1B497A}" type="pres">
      <dgm:prSet presAssocID="{88D94AB0-C908-4B39-B693-39C14A65860D}" presName="textB" presStyleLbl="revTx" presStyleIdx="1" presStyleCnt="9" custScaleX="119546">
        <dgm:presLayoutVars>
          <dgm:bulletEnabled val="1"/>
        </dgm:presLayoutVars>
      </dgm:prSet>
      <dgm:spPr/>
    </dgm:pt>
    <dgm:pt modelId="{4B9605CE-950E-419E-AA86-D6713664DF73}" type="pres">
      <dgm:prSet presAssocID="{88D94AB0-C908-4B39-B693-39C14A65860D}" presName="circleB" presStyleLbl="node1" presStyleIdx="1" presStyleCnt="9"/>
      <dgm:spPr/>
    </dgm:pt>
    <dgm:pt modelId="{BFE08F5A-2693-4C5F-A46D-713B3F21CCB7}" type="pres">
      <dgm:prSet presAssocID="{88D94AB0-C908-4B39-B693-39C14A65860D}" presName="spaceB" presStyleCnt="0"/>
      <dgm:spPr/>
    </dgm:pt>
    <dgm:pt modelId="{8217C8D0-994F-4578-A724-EFA14E4D5636}" type="pres">
      <dgm:prSet presAssocID="{65779234-6F31-478B-A534-50D298FCF1BF}" presName="space" presStyleCnt="0"/>
      <dgm:spPr/>
    </dgm:pt>
    <dgm:pt modelId="{4B2A162B-9EF2-4531-B2EB-DCDC7BB4B879}" type="pres">
      <dgm:prSet presAssocID="{126C1766-0C68-473C-A1A8-4588ECEA2AFB}" presName="compositeA" presStyleCnt="0"/>
      <dgm:spPr/>
    </dgm:pt>
    <dgm:pt modelId="{3F7DFA05-063F-4692-94DB-2B851675BE9F}" type="pres">
      <dgm:prSet presAssocID="{126C1766-0C68-473C-A1A8-4588ECEA2AFB}" presName="textA" presStyleLbl="revTx" presStyleIdx="2" presStyleCnt="9" custScaleX="129775">
        <dgm:presLayoutVars>
          <dgm:bulletEnabled val="1"/>
        </dgm:presLayoutVars>
      </dgm:prSet>
      <dgm:spPr/>
    </dgm:pt>
    <dgm:pt modelId="{B00D382F-19B9-4A85-A2DD-24FFB4EDB5BD}" type="pres">
      <dgm:prSet presAssocID="{126C1766-0C68-473C-A1A8-4588ECEA2AFB}" presName="circleA" presStyleLbl="node1" presStyleIdx="2" presStyleCnt="9"/>
      <dgm:spPr/>
    </dgm:pt>
    <dgm:pt modelId="{8F306BB5-C393-44BA-857A-D929A568C4E3}" type="pres">
      <dgm:prSet presAssocID="{126C1766-0C68-473C-A1A8-4588ECEA2AFB}" presName="spaceA" presStyleCnt="0"/>
      <dgm:spPr/>
    </dgm:pt>
    <dgm:pt modelId="{6E5C16AB-63CF-4610-A800-34CB6B3FAB5C}" type="pres">
      <dgm:prSet presAssocID="{41FF5B2D-70AB-4A9C-BF7C-AE7EB45CEFFE}" presName="space" presStyleCnt="0"/>
      <dgm:spPr/>
    </dgm:pt>
    <dgm:pt modelId="{997FD7BA-C191-45F3-82C2-160E5B54835D}" type="pres">
      <dgm:prSet presAssocID="{B2D6B71B-E665-4C01-A504-B51C14CBA84E}" presName="compositeB" presStyleCnt="0"/>
      <dgm:spPr/>
    </dgm:pt>
    <dgm:pt modelId="{39EBC991-2005-46BD-A838-4CB10DBCE6B6}" type="pres">
      <dgm:prSet presAssocID="{B2D6B71B-E665-4C01-A504-B51C14CBA84E}" presName="textB" presStyleLbl="revTx" presStyleIdx="3" presStyleCnt="9" custScaleX="109645">
        <dgm:presLayoutVars>
          <dgm:bulletEnabled val="1"/>
        </dgm:presLayoutVars>
      </dgm:prSet>
      <dgm:spPr/>
    </dgm:pt>
    <dgm:pt modelId="{A89A7B11-A8F6-439F-921B-3C525A944BEE}" type="pres">
      <dgm:prSet presAssocID="{B2D6B71B-E665-4C01-A504-B51C14CBA84E}" presName="circleB" presStyleLbl="node1" presStyleIdx="3" presStyleCnt="9"/>
      <dgm:spPr/>
    </dgm:pt>
    <dgm:pt modelId="{49781DEF-45C2-4C85-8339-A8A3C5CF2656}" type="pres">
      <dgm:prSet presAssocID="{B2D6B71B-E665-4C01-A504-B51C14CBA84E}" presName="spaceB" presStyleCnt="0"/>
      <dgm:spPr/>
    </dgm:pt>
    <dgm:pt modelId="{845DA459-9DEB-40E6-9228-8DA7BE9C5E74}" type="pres">
      <dgm:prSet presAssocID="{78E55124-CF5C-4653-B92F-22ED3AB57534}" presName="space" presStyleCnt="0"/>
      <dgm:spPr/>
    </dgm:pt>
    <dgm:pt modelId="{0F9091B4-D9CB-420C-AE8A-9B8F8358BB79}" type="pres">
      <dgm:prSet presAssocID="{9D8FF81A-2FD2-462D-8FDD-AC9CFB7529A1}" presName="compositeA" presStyleCnt="0"/>
      <dgm:spPr/>
    </dgm:pt>
    <dgm:pt modelId="{94230937-1FCC-410D-990C-50471ECE5B77}" type="pres">
      <dgm:prSet presAssocID="{9D8FF81A-2FD2-462D-8FDD-AC9CFB7529A1}" presName="textA" presStyleLbl="revTx" presStyleIdx="4" presStyleCnt="9" custScaleX="107358">
        <dgm:presLayoutVars>
          <dgm:bulletEnabled val="1"/>
        </dgm:presLayoutVars>
      </dgm:prSet>
      <dgm:spPr/>
    </dgm:pt>
    <dgm:pt modelId="{F809870E-439D-4D6F-A3B0-63B34CF50537}" type="pres">
      <dgm:prSet presAssocID="{9D8FF81A-2FD2-462D-8FDD-AC9CFB7529A1}" presName="circleA" presStyleLbl="node1" presStyleIdx="4" presStyleCnt="9"/>
      <dgm:spPr/>
    </dgm:pt>
    <dgm:pt modelId="{C86D8C1E-B051-4A64-96BB-62DAB1CEFEC2}" type="pres">
      <dgm:prSet presAssocID="{9D8FF81A-2FD2-462D-8FDD-AC9CFB7529A1}" presName="spaceA" presStyleCnt="0"/>
      <dgm:spPr/>
    </dgm:pt>
    <dgm:pt modelId="{689F931A-5F96-4A84-805F-2F117AB239F7}" type="pres">
      <dgm:prSet presAssocID="{A805C374-4170-4C9B-9B74-2E0ECBC6256E}" presName="space" presStyleCnt="0"/>
      <dgm:spPr/>
    </dgm:pt>
    <dgm:pt modelId="{A417E3FE-ADAD-4414-BE95-3AB2849B79B1}" type="pres">
      <dgm:prSet presAssocID="{7C929481-714D-4285-BB55-EC563BB00958}" presName="compositeB" presStyleCnt="0"/>
      <dgm:spPr/>
    </dgm:pt>
    <dgm:pt modelId="{D7477E82-AD79-4CB7-823B-A0075C6C5B12}" type="pres">
      <dgm:prSet presAssocID="{7C929481-714D-4285-BB55-EC563BB00958}" presName="textB" presStyleLbl="revTx" presStyleIdx="5" presStyleCnt="9" custScaleX="134340">
        <dgm:presLayoutVars>
          <dgm:bulletEnabled val="1"/>
        </dgm:presLayoutVars>
      </dgm:prSet>
      <dgm:spPr/>
    </dgm:pt>
    <dgm:pt modelId="{B4626F8F-D8DE-49EC-98B8-9101C502EB67}" type="pres">
      <dgm:prSet presAssocID="{7C929481-714D-4285-BB55-EC563BB00958}" presName="circleB" presStyleLbl="node1" presStyleIdx="5" presStyleCnt="9"/>
      <dgm:spPr/>
    </dgm:pt>
    <dgm:pt modelId="{1C95614A-A3A6-4452-9703-97CADF359956}" type="pres">
      <dgm:prSet presAssocID="{7C929481-714D-4285-BB55-EC563BB00958}" presName="spaceB" presStyleCnt="0"/>
      <dgm:spPr/>
    </dgm:pt>
    <dgm:pt modelId="{853B61CE-EDE6-4AE5-A1AF-C3D849B40A01}" type="pres">
      <dgm:prSet presAssocID="{91319BC7-2E15-4484-B353-C80004924D8D}" presName="space" presStyleCnt="0"/>
      <dgm:spPr/>
    </dgm:pt>
    <dgm:pt modelId="{ADC29555-A93E-4FC9-B853-9C28ED820B04}" type="pres">
      <dgm:prSet presAssocID="{4BC34D5B-B766-4695-BDD0-480ABF567519}" presName="compositeA" presStyleCnt="0"/>
      <dgm:spPr/>
    </dgm:pt>
    <dgm:pt modelId="{F9538DF2-27EF-400B-BC59-F5C255BD5360}" type="pres">
      <dgm:prSet presAssocID="{4BC34D5B-B766-4695-BDD0-480ABF567519}" presName="textA" presStyleLbl="revTx" presStyleIdx="6" presStyleCnt="9">
        <dgm:presLayoutVars>
          <dgm:bulletEnabled val="1"/>
        </dgm:presLayoutVars>
      </dgm:prSet>
      <dgm:spPr/>
    </dgm:pt>
    <dgm:pt modelId="{59A55220-C1CE-48DB-9B52-4ACAD8396E28}" type="pres">
      <dgm:prSet presAssocID="{4BC34D5B-B766-4695-BDD0-480ABF567519}" presName="circleA" presStyleLbl="node1" presStyleIdx="6" presStyleCnt="9"/>
      <dgm:spPr/>
    </dgm:pt>
    <dgm:pt modelId="{0F0B1115-DAF3-4F54-B601-F29F5D1305F1}" type="pres">
      <dgm:prSet presAssocID="{4BC34D5B-B766-4695-BDD0-480ABF567519}" presName="spaceA" presStyleCnt="0"/>
      <dgm:spPr/>
    </dgm:pt>
    <dgm:pt modelId="{7ADB8342-6825-4AA6-BE64-8F63F2A5DFDD}" type="pres">
      <dgm:prSet presAssocID="{B8D7F659-654E-4674-BE28-1CFB3AE8D8F5}" presName="space" presStyleCnt="0"/>
      <dgm:spPr/>
    </dgm:pt>
    <dgm:pt modelId="{E2A09B93-1E1A-42FF-9856-D9217A093158}" type="pres">
      <dgm:prSet presAssocID="{C4942BBD-393D-4C32-BD8B-81CB2BA96B9B}" presName="compositeB" presStyleCnt="0"/>
      <dgm:spPr/>
    </dgm:pt>
    <dgm:pt modelId="{70302332-567B-40B9-8EE2-D8C376B74567}" type="pres">
      <dgm:prSet presAssocID="{C4942BBD-393D-4C32-BD8B-81CB2BA96B9B}" presName="textB" presStyleLbl="revTx" presStyleIdx="7" presStyleCnt="9" custScaleX="129085">
        <dgm:presLayoutVars>
          <dgm:bulletEnabled val="1"/>
        </dgm:presLayoutVars>
      </dgm:prSet>
      <dgm:spPr/>
    </dgm:pt>
    <dgm:pt modelId="{9A4B0822-D7EF-4EAC-A1F8-FFF2F5F92CA4}" type="pres">
      <dgm:prSet presAssocID="{C4942BBD-393D-4C32-BD8B-81CB2BA96B9B}" presName="circleB" presStyleLbl="node1" presStyleIdx="7" presStyleCnt="9"/>
      <dgm:spPr/>
    </dgm:pt>
    <dgm:pt modelId="{880BEE65-F124-41B1-99ED-AEA3F745240F}" type="pres">
      <dgm:prSet presAssocID="{C4942BBD-393D-4C32-BD8B-81CB2BA96B9B}" presName="spaceB" presStyleCnt="0"/>
      <dgm:spPr/>
    </dgm:pt>
    <dgm:pt modelId="{F31B64F8-4234-4575-ABFB-1C4BCBAA69EB}" type="pres">
      <dgm:prSet presAssocID="{355C3A78-2040-4651-B08B-7532D93CABEC}" presName="space" presStyleCnt="0"/>
      <dgm:spPr/>
    </dgm:pt>
    <dgm:pt modelId="{60D7ED79-1522-46B1-BB7E-2163C7B51B98}" type="pres">
      <dgm:prSet presAssocID="{1423A876-C5F3-46A6-BBF3-27C4B0B8731D}" presName="compositeA" presStyleCnt="0"/>
      <dgm:spPr/>
    </dgm:pt>
    <dgm:pt modelId="{4A9B2C6C-2018-4E3E-8EA1-92D513821F54}" type="pres">
      <dgm:prSet presAssocID="{1423A876-C5F3-46A6-BBF3-27C4B0B8731D}" presName="textA" presStyleLbl="revTx" presStyleIdx="8" presStyleCnt="9" custScaleX="142576">
        <dgm:presLayoutVars>
          <dgm:bulletEnabled val="1"/>
        </dgm:presLayoutVars>
      </dgm:prSet>
      <dgm:spPr/>
    </dgm:pt>
    <dgm:pt modelId="{E9B3C23C-A3A8-44F9-8413-03F44A2A5D13}" type="pres">
      <dgm:prSet presAssocID="{1423A876-C5F3-46A6-BBF3-27C4B0B8731D}" presName="circleA" presStyleLbl="node1" presStyleIdx="8" presStyleCnt="9"/>
      <dgm:spPr/>
    </dgm:pt>
    <dgm:pt modelId="{92088BEE-E635-45A3-8017-E4145802796B}" type="pres">
      <dgm:prSet presAssocID="{1423A876-C5F3-46A6-BBF3-27C4B0B8731D}" presName="spaceA" presStyleCnt="0"/>
      <dgm:spPr/>
    </dgm:pt>
  </dgm:ptLst>
  <dgm:cxnLst>
    <dgm:cxn modelId="{E4655806-98F5-42A7-B7DE-0EAB76B417FC}" srcId="{D9BE2896-A0E4-465A-A604-8028E1EF2FAA}" destId="{1423A876-C5F3-46A6-BBF3-27C4B0B8731D}" srcOrd="8" destOrd="0" parTransId="{ADEA4E35-4FD7-4113-B199-2ADF1FFB64BF}" sibTransId="{D005DC61-5C9E-44FB-90DA-CE259F9D42C0}"/>
    <dgm:cxn modelId="{FB79FC07-5F50-4B76-8607-66231793D28A}" type="presOf" srcId="{2ED36F28-25BC-4DC6-9417-A2E103EB5626}" destId="{FAEC5D63-EAD1-4FA5-9743-1FCE2106D08C}" srcOrd="0" destOrd="0" presId="urn:microsoft.com/office/officeart/2005/8/layout/hProcess11"/>
    <dgm:cxn modelId="{27A2950C-FA17-4981-824E-3A5BB701FE93}" srcId="{D9BE2896-A0E4-465A-A604-8028E1EF2FAA}" destId="{7C929481-714D-4285-BB55-EC563BB00958}" srcOrd="5" destOrd="0" parTransId="{F68FDFE8-ACFC-45E1-B06F-77363B45DE04}" sibTransId="{91319BC7-2E15-4484-B353-C80004924D8D}"/>
    <dgm:cxn modelId="{898E9C1D-9CAA-4BB2-8709-A35A525E7852}" srcId="{D9BE2896-A0E4-465A-A604-8028E1EF2FAA}" destId="{88D94AB0-C908-4B39-B693-39C14A65860D}" srcOrd="1" destOrd="0" parTransId="{06724867-7194-4A43-A5FD-E3B39ADC3613}" sibTransId="{65779234-6F31-478B-A534-50D298FCF1BF}"/>
    <dgm:cxn modelId="{8D26172D-E02D-4A3E-A8FE-3B416DC1B03F}" srcId="{D9BE2896-A0E4-465A-A604-8028E1EF2FAA}" destId="{B2D6B71B-E665-4C01-A504-B51C14CBA84E}" srcOrd="3" destOrd="0" parTransId="{841D63E1-BA53-4758-A307-9BAE058E6483}" sibTransId="{78E55124-CF5C-4653-B92F-22ED3AB57534}"/>
    <dgm:cxn modelId="{84DA4542-5240-4935-B620-1AF98B1C9164}" type="presOf" srcId="{C4942BBD-393D-4C32-BD8B-81CB2BA96B9B}" destId="{70302332-567B-40B9-8EE2-D8C376B74567}" srcOrd="0" destOrd="0" presId="urn:microsoft.com/office/officeart/2005/8/layout/hProcess11"/>
    <dgm:cxn modelId="{789A4D42-794C-4AB4-B242-30E813B65314}" type="presOf" srcId="{126C1766-0C68-473C-A1A8-4588ECEA2AFB}" destId="{3F7DFA05-063F-4692-94DB-2B851675BE9F}" srcOrd="0" destOrd="0" presId="urn:microsoft.com/office/officeart/2005/8/layout/hProcess11"/>
    <dgm:cxn modelId="{B2397C46-D058-4266-8A77-218C619760F0}" type="presOf" srcId="{88D94AB0-C908-4B39-B693-39C14A65860D}" destId="{C1300B6C-45B5-4931-92DF-DF00DA1B497A}" srcOrd="0" destOrd="0" presId="urn:microsoft.com/office/officeart/2005/8/layout/hProcess11"/>
    <dgm:cxn modelId="{66AB9748-1B83-4A33-8440-F0D794C22DDD}" srcId="{D9BE2896-A0E4-465A-A604-8028E1EF2FAA}" destId="{9D8FF81A-2FD2-462D-8FDD-AC9CFB7529A1}" srcOrd="4" destOrd="0" parTransId="{886A8889-8661-4963-851A-9B31E8983D7D}" sibTransId="{A805C374-4170-4C9B-9B74-2E0ECBC6256E}"/>
    <dgm:cxn modelId="{73BA6D56-8ABB-43C3-BAAD-E8324728DA7E}" type="presOf" srcId="{7C929481-714D-4285-BB55-EC563BB00958}" destId="{D7477E82-AD79-4CB7-823B-A0075C6C5B12}" srcOrd="0" destOrd="0" presId="urn:microsoft.com/office/officeart/2005/8/layout/hProcess11"/>
    <dgm:cxn modelId="{362E9D88-4FB0-4386-9E68-A4B6B2A3FF47}" type="presOf" srcId="{4BC34D5B-B766-4695-BDD0-480ABF567519}" destId="{F9538DF2-27EF-400B-BC59-F5C255BD5360}" srcOrd="0" destOrd="0" presId="urn:microsoft.com/office/officeart/2005/8/layout/hProcess11"/>
    <dgm:cxn modelId="{81150D93-9ED9-4B4E-A8F6-9E565673F692}" srcId="{D9BE2896-A0E4-465A-A604-8028E1EF2FAA}" destId="{126C1766-0C68-473C-A1A8-4588ECEA2AFB}" srcOrd="2" destOrd="0" parTransId="{3A3C1CE1-5B25-4488-B3BB-D21DD4919F89}" sibTransId="{41FF5B2D-70AB-4A9C-BF7C-AE7EB45CEFFE}"/>
    <dgm:cxn modelId="{4BAA679A-BB8F-4CA2-A9F8-9C6132A2D365}" type="presOf" srcId="{D9BE2896-A0E4-465A-A604-8028E1EF2FAA}" destId="{845146D0-EF25-4B42-9B12-F04C9C4922DB}" srcOrd="0" destOrd="0" presId="urn:microsoft.com/office/officeart/2005/8/layout/hProcess11"/>
    <dgm:cxn modelId="{40A010AF-2F2E-46E0-BA11-794B6F3E400C}" type="presOf" srcId="{9D8FF81A-2FD2-462D-8FDD-AC9CFB7529A1}" destId="{94230937-1FCC-410D-990C-50471ECE5B77}" srcOrd="0" destOrd="0" presId="urn:microsoft.com/office/officeart/2005/8/layout/hProcess11"/>
    <dgm:cxn modelId="{8BF4D9B2-E043-4FDA-B61F-95AA1DC2632D}" type="presOf" srcId="{1423A876-C5F3-46A6-BBF3-27C4B0B8731D}" destId="{4A9B2C6C-2018-4E3E-8EA1-92D513821F54}" srcOrd="0" destOrd="0" presId="urn:microsoft.com/office/officeart/2005/8/layout/hProcess11"/>
    <dgm:cxn modelId="{C366E0B3-85AD-4F65-97CF-B19935E4CFDC}" srcId="{D9BE2896-A0E4-465A-A604-8028E1EF2FAA}" destId="{4BC34D5B-B766-4695-BDD0-480ABF567519}" srcOrd="6" destOrd="0" parTransId="{867D10A8-829C-427F-A7D1-61212174C78B}" sibTransId="{B8D7F659-654E-4674-BE28-1CFB3AE8D8F5}"/>
    <dgm:cxn modelId="{865647D9-9A5F-43A0-B736-0428CE2D5C74}" type="presOf" srcId="{B2D6B71B-E665-4C01-A504-B51C14CBA84E}" destId="{39EBC991-2005-46BD-A838-4CB10DBCE6B6}" srcOrd="0" destOrd="0" presId="urn:microsoft.com/office/officeart/2005/8/layout/hProcess11"/>
    <dgm:cxn modelId="{216167E4-0916-4E7A-857A-36AD6A71EA51}" srcId="{D9BE2896-A0E4-465A-A604-8028E1EF2FAA}" destId="{2ED36F28-25BC-4DC6-9417-A2E103EB5626}" srcOrd="0" destOrd="0" parTransId="{30FCE9F9-A965-4815-B8C1-F07F225B0089}" sibTransId="{07628C58-8E6F-4A29-A2E7-0E2199C1E90F}"/>
    <dgm:cxn modelId="{DFB0DBF9-D54C-4B2A-8BEA-3B3DF7D35138}" srcId="{D9BE2896-A0E4-465A-A604-8028E1EF2FAA}" destId="{C4942BBD-393D-4C32-BD8B-81CB2BA96B9B}" srcOrd="7" destOrd="0" parTransId="{75F815E1-43AE-44B7-AEE4-D73E57507A76}" sibTransId="{355C3A78-2040-4651-B08B-7532D93CABEC}"/>
    <dgm:cxn modelId="{A45683E3-3057-4174-AC79-603DC7BB3807}" type="presParOf" srcId="{845146D0-EF25-4B42-9B12-F04C9C4922DB}" destId="{7426EFEA-D533-4E81-91F6-988CC0E1769C}" srcOrd="0" destOrd="0" presId="urn:microsoft.com/office/officeart/2005/8/layout/hProcess11"/>
    <dgm:cxn modelId="{3819EF57-B49A-46D6-871F-0018CC368A48}" type="presParOf" srcId="{845146D0-EF25-4B42-9B12-F04C9C4922DB}" destId="{F08F12FB-6B5B-4C52-8B0F-16246B67C953}" srcOrd="1" destOrd="0" presId="urn:microsoft.com/office/officeart/2005/8/layout/hProcess11"/>
    <dgm:cxn modelId="{022C313B-8E28-46B2-A7CD-392C68CB9C30}" type="presParOf" srcId="{F08F12FB-6B5B-4C52-8B0F-16246B67C953}" destId="{0BD3BD53-4F8E-4835-9E1C-BC3726AD0E2A}" srcOrd="0" destOrd="0" presId="urn:microsoft.com/office/officeart/2005/8/layout/hProcess11"/>
    <dgm:cxn modelId="{56337EF6-A016-4C08-BABC-5460AC0BC878}" type="presParOf" srcId="{0BD3BD53-4F8E-4835-9E1C-BC3726AD0E2A}" destId="{FAEC5D63-EAD1-4FA5-9743-1FCE2106D08C}" srcOrd="0" destOrd="0" presId="urn:microsoft.com/office/officeart/2005/8/layout/hProcess11"/>
    <dgm:cxn modelId="{04A2A6FE-1B3F-4356-BB79-9B2A1C2C2C36}" type="presParOf" srcId="{0BD3BD53-4F8E-4835-9E1C-BC3726AD0E2A}" destId="{C95BF1BE-0F2F-4C65-8335-46C554FC919A}" srcOrd="1" destOrd="0" presId="urn:microsoft.com/office/officeart/2005/8/layout/hProcess11"/>
    <dgm:cxn modelId="{867B0848-BCE0-4EA7-A213-D8075AC35F17}" type="presParOf" srcId="{0BD3BD53-4F8E-4835-9E1C-BC3726AD0E2A}" destId="{B1D5ACB8-2DD5-4C9B-9191-2C92CB1D6F9B}" srcOrd="2" destOrd="0" presId="urn:microsoft.com/office/officeart/2005/8/layout/hProcess11"/>
    <dgm:cxn modelId="{A61F9029-FA7B-4BCF-8CA7-55FBB5C197C1}" type="presParOf" srcId="{F08F12FB-6B5B-4C52-8B0F-16246B67C953}" destId="{9A943AEC-1309-47FD-BA36-96B26E0E58F3}" srcOrd="1" destOrd="0" presId="urn:microsoft.com/office/officeart/2005/8/layout/hProcess11"/>
    <dgm:cxn modelId="{C6CC29E1-FD98-469A-824C-09832EF1CCBA}" type="presParOf" srcId="{F08F12FB-6B5B-4C52-8B0F-16246B67C953}" destId="{27363ADE-8850-45D5-8BA0-50FE9CAD6B0F}" srcOrd="2" destOrd="0" presId="urn:microsoft.com/office/officeart/2005/8/layout/hProcess11"/>
    <dgm:cxn modelId="{0D0C4407-9BD7-4003-B172-0E6403A1DE01}" type="presParOf" srcId="{27363ADE-8850-45D5-8BA0-50FE9CAD6B0F}" destId="{C1300B6C-45B5-4931-92DF-DF00DA1B497A}" srcOrd="0" destOrd="0" presId="urn:microsoft.com/office/officeart/2005/8/layout/hProcess11"/>
    <dgm:cxn modelId="{298DC62B-A44B-4C8C-8AB0-6BBD9ABCCEDE}" type="presParOf" srcId="{27363ADE-8850-45D5-8BA0-50FE9CAD6B0F}" destId="{4B9605CE-950E-419E-AA86-D6713664DF73}" srcOrd="1" destOrd="0" presId="urn:microsoft.com/office/officeart/2005/8/layout/hProcess11"/>
    <dgm:cxn modelId="{D77E97AC-5B1B-497B-8732-5A362FE8F756}" type="presParOf" srcId="{27363ADE-8850-45D5-8BA0-50FE9CAD6B0F}" destId="{BFE08F5A-2693-4C5F-A46D-713B3F21CCB7}" srcOrd="2" destOrd="0" presId="urn:microsoft.com/office/officeart/2005/8/layout/hProcess11"/>
    <dgm:cxn modelId="{6FB7D680-23BA-4509-BEEF-E01745D754AF}" type="presParOf" srcId="{F08F12FB-6B5B-4C52-8B0F-16246B67C953}" destId="{8217C8D0-994F-4578-A724-EFA14E4D5636}" srcOrd="3" destOrd="0" presId="urn:microsoft.com/office/officeart/2005/8/layout/hProcess11"/>
    <dgm:cxn modelId="{918388B4-4D78-4CF6-BAD0-5443438DA8AA}" type="presParOf" srcId="{F08F12FB-6B5B-4C52-8B0F-16246B67C953}" destId="{4B2A162B-9EF2-4531-B2EB-DCDC7BB4B879}" srcOrd="4" destOrd="0" presId="urn:microsoft.com/office/officeart/2005/8/layout/hProcess11"/>
    <dgm:cxn modelId="{96706432-BEA0-4B19-AE39-0CA81D0C1C40}" type="presParOf" srcId="{4B2A162B-9EF2-4531-B2EB-DCDC7BB4B879}" destId="{3F7DFA05-063F-4692-94DB-2B851675BE9F}" srcOrd="0" destOrd="0" presId="urn:microsoft.com/office/officeart/2005/8/layout/hProcess11"/>
    <dgm:cxn modelId="{5B7B8B5D-9DE0-455E-AD4B-9811826E9EF9}" type="presParOf" srcId="{4B2A162B-9EF2-4531-B2EB-DCDC7BB4B879}" destId="{B00D382F-19B9-4A85-A2DD-24FFB4EDB5BD}" srcOrd="1" destOrd="0" presId="urn:microsoft.com/office/officeart/2005/8/layout/hProcess11"/>
    <dgm:cxn modelId="{51B20B9C-5ABC-4A4B-B9BF-CABA88FCC394}" type="presParOf" srcId="{4B2A162B-9EF2-4531-B2EB-DCDC7BB4B879}" destId="{8F306BB5-C393-44BA-857A-D929A568C4E3}" srcOrd="2" destOrd="0" presId="urn:microsoft.com/office/officeart/2005/8/layout/hProcess11"/>
    <dgm:cxn modelId="{D969158F-F30A-4465-A1DB-CDDE30DD835F}" type="presParOf" srcId="{F08F12FB-6B5B-4C52-8B0F-16246B67C953}" destId="{6E5C16AB-63CF-4610-A800-34CB6B3FAB5C}" srcOrd="5" destOrd="0" presId="urn:microsoft.com/office/officeart/2005/8/layout/hProcess11"/>
    <dgm:cxn modelId="{AA3702F9-7CE0-48AB-8C21-CD6C9AD451EE}" type="presParOf" srcId="{F08F12FB-6B5B-4C52-8B0F-16246B67C953}" destId="{997FD7BA-C191-45F3-82C2-160E5B54835D}" srcOrd="6" destOrd="0" presId="urn:microsoft.com/office/officeart/2005/8/layout/hProcess11"/>
    <dgm:cxn modelId="{E89BD8C3-F568-4AC7-AB8E-A2D80C170D7F}" type="presParOf" srcId="{997FD7BA-C191-45F3-82C2-160E5B54835D}" destId="{39EBC991-2005-46BD-A838-4CB10DBCE6B6}" srcOrd="0" destOrd="0" presId="urn:microsoft.com/office/officeart/2005/8/layout/hProcess11"/>
    <dgm:cxn modelId="{D2A9E21E-E5AF-486B-A46B-497E3104C9DE}" type="presParOf" srcId="{997FD7BA-C191-45F3-82C2-160E5B54835D}" destId="{A89A7B11-A8F6-439F-921B-3C525A944BEE}" srcOrd="1" destOrd="0" presId="urn:microsoft.com/office/officeart/2005/8/layout/hProcess11"/>
    <dgm:cxn modelId="{0F9AB6AA-B247-4BA3-B768-A31CF16E5DB4}" type="presParOf" srcId="{997FD7BA-C191-45F3-82C2-160E5B54835D}" destId="{49781DEF-45C2-4C85-8339-A8A3C5CF2656}" srcOrd="2" destOrd="0" presId="urn:microsoft.com/office/officeart/2005/8/layout/hProcess11"/>
    <dgm:cxn modelId="{E865BDB5-1350-4386-928C-22CB416CFCB4}" type="presParOf" srcId="{F08F12FB-6B5B-4C52-8B0F-16246B67C953}" destId="{845DA459-9DEB-40E6-9228-8DA7BE9C5E74}" srcOrd="7" destOrd="0" presId="urn:microsoft.com/office/officeart/2005/8/layout/hProcess11"/>
    <dgm:cxn modelId="{3BCF2186-715D-4D0B-BB93-050D819B8FB3}" type="presParOf" srcId="{F08F12FB-6B5B-4C52-8B0F-16246B67C953}" destId="{0F9091B4-D9CB-420C-AE8A-9B8F8358BB79}" srcOrd="8" destOrd="0" presId="urn:microsoft.com/office/officeart/2005/8/layout/hProcess11"/>
    <dgm:cxn modelId="{158227BC-F489-4B4D-B59C-81EB4E134D1D}" type="presParOf" srcId="{0F9091B4-D9CB-420C-AE8A-9B8F8358BB79}" destId="{94230937-1FCC-410D-990C-50471ECE5B77}" srcOrd="0" destOrd="0" presId="urn:microsoft.com/office/officeart/2005/8/layout/hProcess11"/>
    <dgm:cxn modelId="{C5C25A96-DD98-48BE-87A9-1890D5D87DA0}" type="presParOf" srcId="{0F9091B4-D9CB-420C-AE8A-9B8F8358BB79}" destId="{F809870E-439D-4D6F-A3B0-63B34CF50537}" srcOrd="1" destOrd="0" presId="urn:microsoft.com/office/officeart/2005/8/layout/hProcess11"/>
    <dgm:cxn modelId="{45BAA4A5-C76F-4484-8A64-C0FC2660BFFD}" type="presParOf" srcId="{0F9091B4-D9CB-420C-AE8A-9B8F8358BB79}" destId="{C86D8C1E-B051-4A64-96BB-62DAB1CEFEC2}" srcOrd="2" destOrd="0" presId="urn:microsoft.com/office/officeart/2005/8/layout/hProcess11"/>
    <dgm:cxn modelId="{3CD50699-1584-4514-A9AF-BC23246131C6}" type="presParOf" srcId="{F08F12FB-6B5B-4C52-8B0F-16246B67C953}" destId="{689F931A-5F96-4A84-805F-2F117AB239F7}" srcOrd="9" destOrd="0" presId="urn:microsoft.com/office/officeart/2005/8/layout/hProcess11"/>
    <dgm:cxn modelId="{04252506-D931-4311-A04F-66B4F8E08447}" type="presParOf" srcId="{F08F12FB-6B5B-4C52-8B0F-16246B67C953}" destId="{A417E3FE-ADAD-4414-BE95-3AB2849B79B1}" srcOrd="10" destOrd="0" presId="urn:microsoft.com/office/officeart/2005/8/layout/hProcess11"/>
    <dgm:cxn modelId="{E1BBE954-17E0-4601-B32B-16934F93A973}" type="presParOf" srcId="{A417E3FE-ADAD-4414-BE95-3AB2849B79B1}" destId="{D7477E82-AD79-4CB7-823B-A0075C6C5B12}" srcOrd="0" destOrd="0" presId="urn:microsoft.com/office/officeart/2005/8/layout/hProcess11"/>
    <dgm:cxn modelId="{09FF5E52-EE60-4181-A83F-4DDEF01B4870}" type="presParOf" srcId="{A417E3FE-ADAD-4414-BE95-3AB2849B79B1}" destId="{B4626F8F-D8DE-49EC-98B8-9101C502EB67}" srcOrd="1" destOrd="0" presId="urn:microsoft.com/office/officeart/2005/8/layout/hProcess11"/>
    <dgm:cxn modelId="{4E848EB3-19A3-4685-B7EA-F291AE10C343}" type="presParOf" srcId="{A417E3FE-ADAD-4414-BE95-3AB2849B79B1}" destId="{1C95614A-A3A6-4452-9703-97CADF359956}" srcOrd="2" destOrd="0" presId="urn:microsoft.com/office/officeart/2005/8/layout/hProcess11"/>
    <dgm:cxn modelId="{5147A3F0-7DA2-48C9-B933-E98B8805BB53}" type="presParOf" srcId="{F08F12FB-6B5B-4C52-8B0F-16246B67C953}" destId="{853B61CE-EDE6-4AE5-A1AF-C3D849B40A01}" srcOrd="11" destOrd="0" presId="urn:microsoft.com/office/officeart/2005/8/layout/hProcess11"/>
    <dgm:cxn modelId="{8AFA4833-37BA-4A37-A310-9FE4159D5AA1}" type="presParOf" srcId="{F08F12FB-6B5B-4C52-8B0F-16246B67C953}" destId="{ADC29555-A93E-4FC9-B853-9C28ED820B04}" srcOrd="12" destOrd="0" presId="urn:microsoft.com/office/officeart/2005/8/layout/hProcess11"/>
    <dgm:cxn modelId="{23460641-ADA5-4842-AC6A-D0751E934BC7}" type="presParOf" srcId="{ADC29555-A93E-4FC9-B853-9C28ED820B04}" destId="{F9538DF2-27EF-400B-BC59-F5C255BD5360}" srcOrd="0" destOrd="0" presId="urn:microsoft.com/office/officeart/2005/8/layout/hProcess11"/>
    <dgm:cxn modelId="{8F0CD611-AC08-44A6-9469-5839E1D6AD89}" type="presParOf" srcId="{ADC29555-A93E-4FC9-B853-9C28ED820B04}" destId="{59A55220-C1CE-48DB-9B52-4ACAD8396E28}" srcOrd="1" destOrd="0" presId="urn:microsoft.com/office/officeart/2005/8/layout/hProcess11"/>
    <dgm:cxn modelId="{4EF9D3E4-62E8-4BC5-96E4-16B8CB0E713C}" type="presParOf" srcId="{ADC29555-A93E-4FC9-B853-9C28ED820B04}" destId="{0F0B1115-DAF3-4F54-B601-F29F5D1305F1}" srcOrd="2" destOrd="0" presId="urn:microsoft.com/office/officeart/2005/8/layout/hProcess11"/>
    <dgm:cxn modelId="{8A4D61BD-E96B-4D50-9799-612D3B83285F}" type="presParOf" srcId="{F08F12FB-6B5B-4C52-8B0F-16246B67C953}" destId="{7ADB8342-6825-4AA6-BE64-8F63F2A5DFDD}" srcOrd="13" destOrd="0" presId="urn:microsoft.com/office/officeart/2005/8/layout/hProcess11"/>
    <dgm:cxn modelId="{16E185FA-56A8-48FA-9A45-48EFDE2778B9}" type="presParOf" srcId="{F08F12FB-6B5B-4C52-8B0F-16246B67C953}" destId="{E2A09B93-1E1A-42FF-9856-D9217A093158}" srcOrd="14" destOrd="0" presId="urn:microsoft.com/office/officeart/2005/8/layout/hProcess11"/>
    <dgm:cxn modelId="{529F8007-44FE-455B-9732-EF48663E58EB}" type="presParOf" srcId="{E2A09B93-1E1A-42FF-9856-D9217A093158}" destId="{70302332-567B-40B9-8EE2-D8C376B74567}" srcOrd="0" destOrd="0" presId="urn:microsoft.com/office/officeart/2005/8/layout/hProcess11"/>
    <dgm:cxn modelId="{6C06CED9-9590-48BB-B99F-3959997E9155}" type="presParOf" srcId="{E2A09B93-1E1A-42FF-9856-D9217A093158}" destId="{9A4B0822-D7EF-4EAC-A1F8-FFF2F5F92CA4}" srcOrd="1" destOrd="0" presId="urn:microsoft.com/office/officeart/2005/8/layout/hProcess11"/>
    <dgm:cxn modelId="{B5E92892-17F9-4DE2-82DD-42343336004B}" type="presParOf" srcId="{E2A09B93-1E1A-42FF-9856-D9217A093158}" destId="{880BEE65-F124-41B1-99ED-AEA3F745240F}" srcOrd="2" destOrd="0" presId="urn:microsoft.com/office/officeart/2005/8/layout/hProcess11"/>
    <dgm:cxn modelId="{8A736383-AE0D-47CB-8DA7-31CB0D4DE345}" type="presParOf" srcId="{F08F12FB-6B5B-4C52-8B0F-16246B67C953}" destId="{F31B64F8-4234-4575-ABFB-1C4BCBAA69EB}" srcOrd="15" destOrd="0" presId="urn:microsoft.com/office/officeart/2005/8/layout/hProcess11"/>
    <dgm:cxn modelId="{A8396ADF-1C00-4311-9B45-6814CDA87FBB}" type="presParOf" srcId="{F08F12FB-6B5B-4C52-8B0F-16246B67C953}" destId="{60D7ED79-1522-46B1-BB7E-2163C7B51B98}" srcOrd="16" destOrd="0" presId="urn:microsoft.com/office/officeart/2005/8/layout/hProcess11"/>
    <dgm:cxn modelId="{DBDCDE93-6A8E-46CF-9B59-AC9A548203ED}" type="presParOf" srcId="{60D7ED79-1522-46B1-BB7E-2163C7B51B98}" destId="{4A9B2C6C-2018-4E3E-8EA1-92D513821F54}" srcOrd="0" destOrd="0" presId="urn:microsoft.com/office/officeart/2005/8/layout/hProcess11"/>
    <dgm:cxn modelId="{D16428EF-668A-490D-BF86-54DAB38E3888}" type="presParOf" srcId="{60D7ED79-1522-46B1-BB7E-2163C7B51B98}" destId="{E9B3C23C-A3A8-44F9-8413-03F44A2A5D13}" srcOrd="1" destOrd="0" presId="urn:microsoft.com/office/officeart/2005/8/layout/hProcess11"/>
    <dgm:cxn modelId="{0C810FE0-E810-4352-BE50-19F8CB504F65}" type="presParOf" srcId="{60D7ED79-1522-46B1-BB7E-2163C7B51B98}" destId="{92088BEE-E635-45A3-8017-E4145802796B}" srcOrd="2" destOrd="0" presId="urn:microsoft.com/office/officeart/2005/8/layout/hProcess1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539AD6-5026-4ECE-86E2-E73285F7AE8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da-DK"/>
        </a:p>
      </dgm:t>
    </dgm:pt>
    <dgm:pt modelId="{39260898-106D-4ED7-8B5D-293294E5AE3C}">
      <dgm:prSet phldrT="[Text]" custT="1"/>
      <dgm:spPr/>
      <dgm:t>
        <a:bodyPr/>
        <a:lstStyle/>
        <a:p>
          <a:r>
            <a:rPr lang="da-DK" sz="2400" dirty="0">
              <a:latin typeface="+mn-lt"/>
            </a:rPr>
            <a:t>Alternative </a:t>
          </a:r>
          <a:r>
            <a:rPr lang="da-DK" sz="2400" dirty="0" err="1">
              <a:latin typeface="+mn-lt"/>
            </a:rPr>
            <a:t>Fuel</a:t>
          </a:r>
          <a:r>
            <a:rPr lang="da-DK" sz="2400" dirty="0">
              <a:latin typeface="+mn-lt"/>
            </a:rPr>
            <a:t> </a:t>
          </a:r>
          <a:r>
            <a:rPr lang="da-DK" sz="2400" dirty="0" err="1">
              <a:latin typeface="+mn-lt"/>
            </a:rPr>
            <a:t>Infrastructure</a:t>
          </a:r>
          <a:r>
            <a:rPr lang="da-DK" sz="2400" dirty="0">
              <a:latin typeface="+mn-lt"/>
            </a:rPr>
            <a:t>-loven</a:t>
          </a:r>
        </a:p>
        <a:p>
          <a:r>
            <a:rPr lang="da-DK" sz="2400" dirty="0">
              <a:latin typeface="+mn-lt"/>
            </a:rPr>
            <a:t>(AFI-loven)</a:t>
          </a:r>
        </a:p>
      </dgm:t>
    </dgm:pt>
    <dgm:pt modelId="{222297E0-508A-4440-BFA7-43BA902FF36D}" type="parTrans" cxnId="{A90EB7A7-E076-4544-B4E9-1A26BBFA588F}">
      <dgm:prSet/>
      <dgm:spPr/>
      <dgm:t>
        <a:bodyPr/>
        <a:lstStyle/>
        <a:p>
          <a:endParaRPr lang="da-DK"/>
        </a:p>
      </dgm:t>
    </dgm:pt>
    <dgm:pt modelId="{AD178AF0-AC44-43B1-9EC6-8A6E1ECF83D2}" type="sibTrans" cxnId="{A90EB7A7-E076-4544-B4E9-1A26BBFA588F}">
      <dgm:prSet/>
      <dgm:spPr/>
      <dgm:t>
        <a:bodyPr/>
        <a:lstStyle/>
        <a:p>
          <a:endParaRPr lang="da-DK"/>
        </a:p>
      </dgm:t>
    </dgm:pt>
    <dgm:pt modelId="{5C118546-8E3E-4C61-9BDC-498032B5D12F}">
      <dgm:prSet phldrT="[Text]" custT="1"/>
      <dgm:spPr>
        <a:solidFill>
          <a:srgbClr val="6984A8"/>
        </a:solidFill>
      </dgm:spPr>
      <dgm:t>
        <a:bodyPr/>
        <a:lstStyle/>
        <a:p>
          <a:r>
            <a:rPr lang="da-DK" sz="1400" b="0" i="0" dirty="0">
              <a:latin typeface="+mn-lt"/>
            </a:rPr>
            <a:t>BEK </a:t>
          </a:r>
          <a:r>
            <a:rPr lang="da-DK" sz="1400" b="0" i="0" dirty="0" err="1">
              <a:latin typeface="+mn-lt"/>
            </a:rPr>
            <a:t>nr</a:t>
          </a:r>
          <a:r>
            <a:rPr lang="da-DK" sz="1400" b="0" i="0" dirty="0">
              <a:latin typeface="+mn-lt"/>
            </a:rPr>
            <a:t> 1073 af 28/06/2022</a:t>
          </a:r>
        </a:p>
        <a:p>
          <a:r>
            <a:rPr lang="da-DK" sz="1400" b="0" i="0" dirty="0">
              <a:solidFill>
                <a:schemeClr val="bg1"/>
              </a:solidFill>
              <a:effectLst/>
              <a:latin typeface="+mn-lt"/>
            </a:rPr>
            <a:t>Bekendtgørelse om ordregiveres indgåelse af aftaler om retten til at virke som operatør af offentligt tilgængelige </a:t>
          </a:r>
          <a:r>
            <a:rPr lang="da-DK" sz="1400" b="0" i="0" dirty="0" err="1">
              <a:solidFill>
                <a:schemeClr val="bg1"/>
              </a:solidFill>
              <a:effectLst/>
              <a:latin typeface="+mn-lt"/>
            </a:rPr>
            <a:t>ladepunkter</a:t>
          </a:r>
          <a:endParaRPr lang="da-DK" sz="1400" dirty="0">
            <a:solidFill>
              <a:schemeClr val="bg1"/>
            </a:solidFill>
            <a:latin typeface="+mn-lt"/>
          </a:endParaRPr>
        </a:p>
      </dgm:t>
    </dgm:pt>
    <dgm:pt modelId="{CA586BE9-11AF-4AEB-9EDC-1BE3911859C2}" type="parTrans" cxnId="{6D8417C3-6AB5-4FC0-AB95-CDBCA43DA612}">
      <dgm:prSet/>
      <dgm:spPr/>
      <dgm:t>
        <a:bodyPr/>
        <a:lstStyle/>
        <a:p>
          <a:endParaRPr lang="da-DK"/>
        </a:p>
      </dgm:t>
    </dgm:pt>
    <dgm:pt modelId="{4E565AB9-9EC9-4FE0-A99D-CDA87D72DD46}" type="sibTrans" cxnId="{6D8417C3-6AB5-4FC0-AB95-CDBCA43DA612}">
      <dgm:prSet/>
      <dgm:spPr/>
      <dgm:t>
        <a:bodyPr/>
        <a:lstStyle/>
        <a:p>
          <a:endParaRPr lang="da-DK"/>
        </a:p>
      </dgm:t>
    </dgm:pt>
    <dgm:pt modelId="{35C28264-D4D0-4F5A-82E8-D91305942A60}">
      <dgm:prSet phldrT="[Text]" custT="1"/>
      <dgm:spPr>
        <a:solidFill>
          <a:srgbClr val="6984A8"/>
        </a:solidFill>
      </dgm:spPr>
      <dgm:t>
        <a:bodyPr/>
        <a:lstStyle/>
        <a:p>
          <a:r>
            <a:rPr lang="da-DK" sz="1400" b="0" i="0" dirty="0">
              <a:latin typeface="+mn-lt"/>
            </a:rPr>
            <a:t>BEK </a:t>
          </a:r>
          <a:r>
            <a:rPr lang="da-DK" sz="1400" b="0" i="0" dirty="0" err="1">
              <a:latin typeface="+mn-lt"/>
            </a:rPr>
            <a:t>nr</a:t>
          </a:r>
          <a:r>
            <a:rPr lang="da-DK" sz="1400" b="0" i="0" dirty="0">
              <a:latin typeface="+mn-lt"/>
            </a:rPr>
            <a:t> 414 af 04/04/2022</a:t>
          </a:r>
        </a:p>
        <a:p>
          <a:r>
            <a:rPr lang="da-DK" sz="1400" b="0" i="0" dirty="0">
              <a:latin typeface="+mn-lt"/>
            </a:rPr>
            <a:t>Bekendtgørelse om kommuners og regioners ydelse af betaling til operatører af offentligt tilgængelige </a:t>
          </a:r>
          <a:r>
            <a:rPr lang="da-DK" sz="1400" b="0" i="0" dirty="0" err="1">
              <a:latin typeface="+mn-lt"/>
            </a:rPr>
            <a:t>ladepunkter</a:t>
          </a:r>
          <a:endParaRPr lang="da-DK" sz="1400" dirty="0">
            <a:latin typeface="+mn-lt"/>
          </a:endParaRPr>
        </a:p>
      </dgm:t>
    </dgm:pt>
    <dgm:pt modelId="{080CB042-6C28-48EA-BA6C-8410B8623F81}" type="parTrans" cxnId="{DAEA2F6F-B730-4E53-8860-9D21E1D6535F}">
      <dgm:prSet/>
      <dgm:spPr/>
      <dgm:t>
        <a:bodyPr/>
        <a:lstStyle/>
        <a:p>
          <a:endParaRPr lang="da-DK"/>
        </a:p>
      </dgm:t>
    </dgm:pt>
    <dgm:pt modelId="{24CAEC51-B445-4E60-85B1-31C28D83384D}" type="sibTrans" cxnId="{DAEA2F6F-B730-4E53-8860-9D21E1D6535F}">
      <dgm:prSet/>
      <dgm:spPr/>
      <dgm:t>
        <a:bodyPr/>
        <a:lstStyle/>
        <a:p>
          <a:endParaRPr lang="da-DK"/>
        </a:p>
      </dgm:t>
    </dgm:pt>
    <dgm:pt modelId="{E5C2AF95-A30E-4ACA-A490-7D570ABDA3B1}">
      <dgm:prSet phldrT="[Text]" custT="1"/>
      <dgm:spPr>
        <a:solidFill>
          <a:srgbClr val="6984A8"/>
        </a:solidFill>
      </dgm:spPr>
      <dgm:t>
        <a:bodyPr/>
        <a:lstStyle/>
        <a:p>
          <a:r>
            <a:rPr lang="da-DK" sz="1400" b="0" i="0" dirty="0">
              <a:effectLst/>
              <a:latin typeface="+mn-lt"/>
            </a:rPr>
            <a:t>BEK </a:t>
          </a:r>
          <a:r>
            <a:rPr lang="da-DK" sz="1400" b="0" i="0" dirty="0" err="1">
              <a:effectLst/>
              <a:latin typeface="+mn-lt"/>
            </a:rPr>
            <a:t>nr</a:t>
          </a:r>
          <a:r>
            <a:rPr lang="da-DK" sz="1400" b="0" i="0" dirty="0">
              <a:effectLst/>
              <a:latin typeface="+mn-lt"/>
            </a:rPr>
            <a:t> 1010 af 27/06/2022</a:t>
          </a:r>
        </a:p>
        <a:p>
          <a:r>
            <a:rPr lang="da-DK" sz="1400" b="0" i="0" dirty="0">
              <a:latin typeface="+mn-lt"/>
            </a:rPr>
            <a:t>Bekendtgørelse om krav til tekniske specifikationer for offentligt tilgængelig infrastruktur for brændstoffer og alternative drivmidler til transport</a:t>
          </a:r>
          <a:endParaRPr lang="da-DK" sz="1400" dirty="0">
            <a:latin typeface="+mn-lt"/>
          </a:endParaRPr>
        </a:p>
      </dgm:t>
    </dgm:pt>
    <dgm:pt modelId="{6827EBAA-0C54-456B-A551-78332A1000A0}" type="parTrans" cxnId="{0A940F25-EC5A-4E75-B357-F514F2C84FF3}">
      <dgm:prSet/>
      <dgm:spPr/>
      <dgm:t>
        <a:bodyPr/>
        <a:lstStyle/>
        <a:p>
          <a:endParaRPr lang="da-DK"/>
        </a:p>
      </dgm:t>
    </dgm:pt>
    <dgm:pt modelId="{087C9CB8-2E2D-4352-9A29-38BDA93A05FD}" type="sibTrans" cxnId="{0A940F25-EC5A-4E75-B357-F514F2C84FF3}">
      <dgm:prSet/>
      <dgm:spPr/>
      <dgm:t>
        <a:bodyPr/>
        <a:lstStyle/>
        <a:p>
          <a:endParaRPr lang="da-DK"/>
        </a:p>
      </dgm:t>
    </dgm:pt>
    <dgm:pt modelId="{BDE5F017-07D4-49AF-815C-70BD087D5EAF}">
      <dgm:prSet phldrT="[Text]" custT="1"/>
      <dgm:spPr>
        <a:solidFill>
          <a:srgbClr val="6984A8"/>
        </a:solidFill>
      </dgm:spPr>
      <dgm:t>
        <a:bodyPr/>
        <a:lstStyle/>
        <a:p>
          <a:r>
            <a:rPr lang="da-DK" sz="1400" b="0" i="0" dirty="0">
              <a:latin typeface="+mn-lt"/>
            </a:rPr>
            <a:t>BEK </a:t>
          </a:r>
          <a:r>
            <a:rPr lang="da-DK" sz="1400" b="0" i="0" dirty="0" err="1">
              <a:latin typeface="+mn-lt"/>
            </a:rPr>
            <a:t>nr</a:t>
          </a:r>
          <a:r>
            <a:rPr lang="da-DK" sz="1400" b="0" i="0" dirty="0">
              <a:latin typeface="+mn-lt"/>
            </a:rPr>
            <a:t> 2635 af 28/12/2021 Bekendtgørelse om Færdselsstyrelsens opgaver, beføjelser og klageadgang</a:t>
          </a:r>
          <a:endParaRPr lang="da-DK" sz="1400" dirty="0">
            <a:latin typeface="+mn-lt"/>
          </a:endParaRPr>
        </a:p>
      </dgm:t>
    </dgm:pt>
    <dgm:pt modelId="{466E3016-E8F0-45B0-9F43-33858FD4C897}" type="parTrans" cxnId="{CF1FF91D-8CAF-47E1-884B-6EB55BCE91C5}">
      <dgm:prSet/>
      <dgm:spPr/>
      <dgm:t>
        <a:bodyPr/>
        <a:lstStyle/>
        <a:p>
          <a:endParaRPr lang="da-DK"/>
        </a:p>
      </dgm:t>
    </dgm:pt>
    <dgm:pt modelId="{9F3E35CE-9C1B-4BEA-B1B5-E21928E7DE0E}" type="sibTrans" cxnId="{CF1FF91D-8CAF-47E1-884B-6EB55BCE91C5}">
      <dgm:prSet/>
      <dgm:spPr/>
      <dgm:t>
        <a:bodyPr/>
        <a:lstStyle/>
        <a:p>
          <a:endParaRPr lang="da-DK"/>
        </a:p>
      </dgm:t>
    </dgm:pt>
    <dgm:pt modelId="{50816850-CA54-45F0-A2D4-3385EE56CC94}">
      <dgm:prSet phldrT="[Text]" custT="1"/>
      <dgm:spPr>
        <a:solidFill>
          <a:srgbClr val="6984A8"/>
        </a:solidFill>
      </dgm:spPr>
      <dgm:t>
        <a:bodyPr/>
        <a:lstStyle/>
        <a:p>
          <a:r>
            <a:rPr lang="da-DK" sz="1400" b="0" i="0" kern="1200" dirty="0">
              <a:solidFill>
                <a:srgbClr val="FFFFFF"/>
              </a:solidFill>
              <a:effectLst/>
              <a:latin typeface="+mn-lt"/>
              <a:ea typeface="+mn-ea"/>
              <a:cs typeface="+mn-cs"/>
            </a:rPr>
            <a:t>BEK </a:t>
          </a:r>
          <a:r>
            <a:rPr lang="da-DK" sz="1400" b="0" i="0" kern="1200" dirty="0" err="1">
              <a:solidFill>
                <a:srgbClr val="FFFFFF"/>
              </a:solidFill>
              <a:effectLst/>
              <a:latin typeface="+mn-lt"/>
              <a:ea typeface="+mn-ea"/>
              <a:cs typeface="+mn-cs"/>
            </a:rPr>
            <a:t>nr</a:t>
          </a:r>
          <a:r>
            <a:rPr lang="da-DK" sz="1400" b="0" i="0" kern="1200" dirty="0">
              <a:solidFill>
                <a:srgbClr val="FFFFFF"/>
              </a:solidFill>
              <a:effectLst/>
              <a:latin typeface="+mn-lt"/>
              <a:ea typeface="+mn-ea"/>
              <a:cs typeface="+mn-cs"/>
            </a:rPr>
            <a:t> 688 af 07/06/2023 </a:t>
          </a:r>
        </a:p>
        <a:p>
          <a:r>
            <a:rPr lang="da-DK" sz="1400" kern="1200" dirty="0">
              <a:latin typeface="+mn-lt"/>
            </a:rPr>
            <a:t>Bekendtgørelse om krav til offentligt tilgængelig infrastruktur for brændstoffer og alternative drivmidler m.v.</a:t>
          </a:r>
        </a:p>
      </dgm:t>
    </dgm:pt>
    <dgm:pt modelId="{C20B2604-2838-4A54-8BB1-B45BE51A26FB}" type="parTrans" cxnId="{C9550C6C-152F-46EE-8FAD-725C664453B6}">
      <dgm:prSet/>
      <dgm:spPr/>
      <dgm:t>
        <a:bodyPr/>
        <a:lstStyle/>
        <a:p>
          <a:endParaRPr lang="da-DK"/>
        </a:p>
      </dgm:t>
    </dgm:pt>
    <dgm:pt modelId="{7A5A562B-9B4A-42C9-9A29-38330274B770}" type="sibTrans" cxnId="{C9550C6C-152F-46EE-8FAD-725C664453B6}">
      <dgm:prSet/>
      <dgm:spPr/>
      <dgm:t>
        <a:bodyPr/>
        <a:lstStyle/>
        <a:p>
          <a:endParaRPr lang="da-DK"/>
        </a:p>
      </dgm:t>
    </dgm:pt>
    <dgm:pt modelId="{C9ADB588-EF3F-4C75-A4C0-2A8858F24BBD}" type="pres">
      <dgm:prSet presAssocID="{AF539AD6-5026-4ECE-86E2-E73285F7AE8C}" presName="Name0" presStyleCnt="0">
        <dgm:presLayoutVars>
          <dgm:chPref val="1"/>
          <dgm:dir/>
          <dgm:animOne val="branch"/>
          <dgm:animLvl val="lvl"/>
          <dgm:resizeHandles/>
        </dgm:presLayoutVars>
      </dgm:prSet>
      <dgm:spPr/>
    </dgm:pt>
    <dgm:pt modelId="{23C56C1E-0E25-4F4A-95F2-292D9F241A00}" type="pres">
      <dgm:prSet presAssocID="{39260898-106D-4ED7-8B5D-293294E5AE3C}" presName="vertOne" presStyleCnt="0"/>
      <dgm:spPr/>
    </dgm:pt>
    <dgm:pt modelId="{83DD15B5-C356-47D3-8F98-E07DFDC0F14E}" type="pres">
      <dgm:prSet presAssocID="{39260898-106D-4ED7-8B5D-293294E5AE3C}" presName="txOne" presStyleLbl="node0" presStyleIdx="0" presStyleCnt="1" custScaleY="47580" custLinFactNeighborX="2713" custLinFactNeighborY="-10261">
        <dgm:presLayoutVars>
          <dgm:chPref val="3"/>
        </dgm:presLayoutVars>
      </dgm:prSet>
      <dgm:spPr/>
    </dgm:pt>
    <dgm:pt modelId="{C72DA642-DD65-4488-A22D-0F90A4A11908}" type="pres">
      <dgm:prSet presAssocID="{39260898-106D-4ED7-8B5D-293294E5AE3C}" presName="parTransOne" presStyleCnt="0"/>
      <dgm:spPr/>
    </dgm:pt>
    <dgm:pt modelId="{E8812C69-8E4E-4C79-9068-3215D30FB1B8}" type="pres">
      <dgm:prSet presAssocID="{39260898-106D-4ED7-8B5D-293294E5AE3C}" presName="horzOne" presStyleCnt="0"/>
      <dgm:spPr/>
    </dgm:pt>
    <dgm:pt modelId="{BF8405DB-EE11-4A39-8296-A9859314E97D}" type="pres">
      <dgm:prSet presAssocID="{5C118546-8E3E-4C61-9BDC-498032B5D12F}" presName="vertTwo" presStyleCnt="0"/>
      <dgm:spPr/>
    </dgm:pt>
    <dgm:pt modelId="{6ABD394D-09E2-418C-BB96-43CA843B8CBE}" type="pres">
      <dgm:prSet presAssocID="{5C118546-8E3E-4C61-9BDC-498032B5D12F}" presName="txTwo" presStyleLbl="node2" presStyleIdx="0" presStyleCnt="5" custLinFactNeighborX="119" custLinFactNeighborY="120">
        <dgm:presLayoutVars>
          <dgm:chPref val="3"/>
        </dgm:presLayoutVars>
      </dgm:prSet>
      <dgm:spPr/>
    </dgm:pt>
    <dgm:pt modelId="{7A9341D9-5201-4300-912E-0E0D9EED1CB3}" type="pres">
      <dgm:prSet presAssocID="{5C118546-8E3E-4C61-9BDC-498032B5D12F}" presName="horzTwo" presStyleCnt="0"/>
      <dgm:spPr/>
    </dgm:pt>
    <dgm:pt modelId="{9DB2420E-5325-4F3A-9E82-FCEBCA658870}" type="pres">
      <dgm:prSet presAssocID="{4E565AB9-9EC9-4FE0-A99D-CDA87D72DD46}" presName="sibSpaceTwo" presStyleCnt="0"/>
      <dgm:spPr/>
    </dgm:pt>
    <dgm:pt modelId="{BE574C66-630F-48B7-8EAB-9D680370101C}" type="pres">
      <dgm:prSet presAssocID="{35C28264-D4D0-4F5A-82E8-D91305942A60}" presName="vertTwo" presStyleCnt="0"/>
      <dgm:spPr/>
    </dgm:pt>
    <dgm:pt modelId="{76C873AC-E6B3-45F5-A201-60FAB76974D7}" type="pres">
      <dgm:prSet presAssocID="{35C28264-D4D0-4F5A-82E8-D91305942A60}" presName="txTwo" presStyleLbl="node2" presStyleIdx="1" presStyleCnt="5" custLinFactNeighborX="119">
        <dgm:presLayoutVars>
          <dgm:chPref val="3"/>
        </dgm:presLayoutVars>
      </dgm:prSet>
      <dgm:spPr/>
    </dgm:pt>
    <dgm:pt modelId="{0866C578-A418-4F6C-9BEA-E975C879F1C3}" type="pres">
      <dgm:prSet presAssocID="{35C28264-D4D0-4F5A-82E8-D91305942A60}" presName="horzTwo" presStyleCnt="0"/>
      <dgm:spPr/>
    </dgm:pt>
    <dgm:pt modelId="{909C06BF-2C6B-472F-A9D1-6FB697AE4A15}" type="pres">
      <dgm:prSet presAssocID="{24CAEC51-B445-4E60-85B1-31C28D83384D}" presName="sibSpaceTwo" presStyleCnt="0"/>
      <dgm:spPr/>
    </dgm:pt>
    <dgm:pt modelId="{6B83E057-1B63-47F6-86D3-A940BCDACDA1}" type="pres">
      <dgm:prSet presAssocID="{E5C2AF95-A30E-4ACA-A490-7D570ABDA3B1}" presName="vertTwo" presStyleCnt="0"/>
      <dgm:spPr/>
    </dgm:pt>
    <dgm:pt modelId="{9BFB39DF-682C-4510-A9D3-B27E34814786}" type="pres">
      <dgm:prSet presAssocID="{E5C2AF95-A30E-4ACA-A490-7D570ABDA3B1}" presName="txTwo" presStyleLbl="node2" presStyleIdx="2" presStyleCnt="5" custLinFactNeighborX="119">
        <dgm:presLayoutVars>
          <dgm:chPref val="3"/>
        </dgm:presLayoutVars>
      </dgm:prSet>
      <dgm:spPr/>
    </dgm:pt>
    <dgm:pt modelId="{2E9D9E16-7350-4DB0-B544-463F2A133184}" type="pres">
      <dgm:prSet presAssocID="{E5C2AF95-A30E-4ACA-A490-7D570ABDA3B1}" presName="horzTwo" presStyleCnt="0"/>
      <dgm:spPr/>
    </dgm:pt>
    <dgm:pt modelId="{DAFC8B1C-E546-4E97-BBAC-61A0CAA6BE8B}" type="pres">
      <dgm:prSet presAssocID="{087C9CB8-2E2D-4352-9A29-38BDA93A05FD}" presName="sibSpaceTwo" presStyleCnt="0"/>
      <dgm:spPr/>
    </dgm:pt>
    <dgm:pt modelId="{4DDCC71F-21C9-4349-90C1-5FAAB7982D5C}" type="pres">
      <dgm:prSet presAssocID="{50816850-CA54-45F0-A2D4-3385EE56CC94}" presName="vertTwo" presStyleCnt="0"/>
      <dgm:spPr/>
    </dgm:pt>
    <dgm:pt modelId="{E59E2E28-9A0D-4DF5-8C11-B329E25787F5}" type="pres">
      <dgm:prSet presAssocID="{50816850-CA54-45F0-A2D4-3385EE56CC94}" presName="txTwo" presStyleLbl="node2" presStyleIdx="3" presStyleCnt="5">
        <dgm:presLayoutVars>
          <dgm:chPref val="3"/>
        </dgm:presLayoutVars>
      </dgm:prSet>
      <dgm:spPr/>
    </dgm:pt>
    <dgm:pt modelId="{8FEC10CA-FD4A-4F48-88D3-F0277DFA61B6}" type="pres">
      <dgm:prSet presAssocID="{50816850-CA54-45F0-A2D4-3385EE56CC94}" presName="horzTwo" presStyleCnt="0"/>
      <dgm:spPr/>
    </dgm:pt>
    <dgm:pt modelId="{B81A360E-9141-4748-A78C-3E8856EBC93E}" type="pres">
      <dgm:prSet presAssocID="{7A5A562B-9B4A-42C9-9A29-38330274B770}" presName="sibSpaceTwo" presStyleCnt="0"/>
      <dgm:spPr/>
    </dgm:pt>
    <dgm:pt modelId="{144561D4-9006-4506-9C74-37BA6EDE5F99}" type="pres">
      <dgm:prSet presAssocID="{BDE5F017-07D4-49AF-815C-70BD087D5EAF}" presName="vertTwo" presStyleCnt="0"/>
      <dgm:spPr/>
    </dgm:pt>
    <dgm:pt modelId="{494051B7-2AB1-4A91-98FF-652EA0A75FC7}" type="pres">
      <dgm:prSet presAssocID="{BDE5F017-07D4-49AF-815C-70BD087D5EAF}" presName="txTwo" presStyleLbl="node2" presStyleIdx="4" presStyleCnt="5" custLinFactNeighborY="120">
        <dgm:presLayoutVars>
          <dgm:chPref val="3"/>
        </dgm:presLayoutVars>
      </dgm:prSet>
      <dgm:spPr/>
    </dgm:pt>
    <dgm:pt modelId="{228AE27B-4F01-4C3B-A597-5307F1B3CC68}" type="pres">
      <dgm:prSet presAssocID="{BDE5F017-07D4-49AF-815C-70BD087D5EAF}" presName="horzTwo" presStyleCnt="0"/>
      <dgm:spPr/>
    </dgm:pt>
  </dgm:ptLst>
  <dgm:cxnLst>
    <dgm:cxn modelId="{CF1FF91D-8CAF-47E1-884B-6EB55BCE91C5}" srcId="{39260898-106D-4ED7-8B5D-293294E5AE3C}" destId="{BDE5F017-07D4-49AF-815C-70BD087D5EAF}" srcOrd="4" destOrd="0" parTransId="{466E3016-E8F0-45B0-9F43-33858FD4C897}" sibTransId="{9F3E35CE-9C1B-4BEA-B1B5-E21928E7DE0E}"/>
    <dgm:cxn modelId="{0A940F25-EC5A-4E75-B357-F514F2C84FF3}" srcId="{39260898-106D-4ED7-8B5D-293294E5AE3C}" destId="{E5C2AF95-A30E-4ACA-A490-7D570ABDA3B1}" srcOrd="2" destOrd="0" parTransId="{6827EBAA-0C54-456B-A551-78332A1000A0}" sibTransId="{087C9CB8-2E2D-4352-9A29-38BDA93A05FD}"/>
    <dgm:cxn modelId="{C9550C6C-152F-46EE-8FAD-725C664453B6}" srcId="{39260898-106D-4ED7-8B5D-293294E5AE3C}" destId="{50816850-CA54-45F0-A2D4-3385EE56CC94}" srcOrd="3" destOrd="0" parTransId="{C20B2604-2838-4A54-8BB1-B45BE51A26FB}" sibTransId="{7A5A562B-9B4A-42C9-9A29-38330274B770}"/>
    <dgm:cxn modelId="{DAEA2F6F-B730-4E53-8860-9D21E1D6535F}" srcId="{39260898-106D-4ED7-8B5D-293294E5AE3C}" destId="{35C28264-D4D0-4F5A-82E8-D91305942A60}" srcOrd="1" destOrd="0" parTransId="{080CB042-6C28-48EA-BA6C-8410B8623F81}" sibTransId="{24CAEC51-B445-4E60-85B1-31C28D83384D}"/>
    <dgm:cxn modelId="{B0168A77-4946-4E1E-8623-DA87AD3E4C60}" type="presOf" srcId="{BDE5F017-07D4-49AF-815C-70BD087D5EAF}" destId="{494051B7-2AB1-4A91-98FF-652EA0A75FC7}" srcOrd="0" destOrd="0" presId="urn:microsoft.com/office/officeart/2005/8/layout/hierarchy4"/>
    <dgm:cxn modelId="{8337DC79-71A3-4C27-A2A7-06EB7AF3D83D}" type="presOf" srcId="{50816850-CA54-45F0-A2D4-3385EE56CC94}" destId="{E59E2E28-9A0D-4DF5-8C11-B329E25787F5}" srcOrd="0" destOrd="0" presId="urn:microsoft.com/office/officeart/2005/8/layout/hierarchy4"/>
    <dgm:cxn modelId="{A90EB7A7-E076-4544-B4E9-1A26BBFA588F}" srcId="{AF539AD6-5026-4ECE-86E2-E73285F7AE8C}" destId="{39260898-106D-4ED7-8B5D-293294E5AE3C}" srcOrd="0" destOrd="0" parTransId="{222297E0-508A-4440-BFA7-43BA902FF36D}" sibTransId="{AD178AF0-AC44-43B1-9EC6-8A6E1ECF83D2}"/>
    <dgm:cxn modelId="{333C9FAB-F863-4AAA-B08F-117209C4D54F}" type="presOf" srcId="{AF539AD6-5026-4ECE-86E2-E73285F7AE8C}" destId="{C9ADB588-EF3F-4C75-A4C0-2A8858F24BBD}" srcOrd="0" destOrd="0" presId="urn:microsoft.com/office/officeart/2005/8/layout/hierarchy4"/>
    <dgm:cxn modelId="{161170AE-CAB4-4673-BEFB-78C046336E6F}" type="presOf" srcId="{39260898-106D-4ED7-8B5D-293294E5AE3C}" destId="{83DD15B5-C356-47D3-8F98-E07DFDC0F14E}" srcOrd="0" destOrd="0" presId="urn:microsoft.com/office/officeart/2005/8/layout/hierarchy4"/>
    <dgm:cxn modelId="{6D8417C3-6AB5-4FC0-AB95-CDBCA43DA612}" srcId="{39260898-106D-4ED7-8B5D-293294E5AE3C}" destId="{5C118546-8E3E-4C61-9BDC-498032B5D12F}" srcOrd="0" destOrd="0" parTransId="{CA586BE9-11AF-4AEB-9EDC-1BE3911859C2}" sibTransId="{4E565AB9-9EC9-4FE0-A99D-CDA87D72DD46}"/>
    <dgm:cxn modelId="{4A77DEF0-41BF-4666-8DDF-5C681E127665}" type="presOf" srcId="{E5C2AF95-A30E-4ACA-A490-7D570ABDA3B1}" destId="{9BFB39DF-682C-4510-A9D3-B27E34814786}" srcOrd="0" destOrd="0" presId="urn:microsoft.com/office/officeart/2005/8/layout/hierarchy4"/>
    <dgm:cxn modelId="{0F5401FE-3C51-4976-98F1-86DD96A2AF5B}" type="presOf" srcId="{35C28264-D4D0-4F5A-82E8-D91305942A60}" destId="{76C873AC-E6B3-45F5-A201-60FAB76974D7}" srcOrd="0" destOrd="0" presId="urn:microsoft.com/office/officeart/2005/8/layout/hierarchy4"/>
    <dgm:cxn modelId="{EC93B8FF-5EC5-41C2-97C7-A6825D06B373}" type="presOf" srcId="{5C118546-8E3E-4C61-9BDC-498032B5D12F}" destId="{6ABD394D-09E2-418C-BB96-43CA843B8CBE}" srcOrd="0" destOrd="0" presId="urn:microsoft.com/office/officeart/2005/8/layout/hierarchy4"/>
    <dgm:cxn modelId="{FFD42F14-0A2F-4622-B26C-3C9C3562B021}" type="presParOf" srcId="{C9ADB588-EF3F-4C75-A4C0-2A8858F24BBD}" destId="{23C56C1E-0E25-4F4A-95F2-292D9F241A00}" srcOrd="0" destOrd="0" presId="urn:microsoft.com/office/officeart/2005/8/layout/hierarchy4"/>
    <dgm:cxn modelId="{1C7659A4-0307-4054-ADF2-BF89E7AABA97}" type="presParOf" srcId="{23C56C1E-0E25-4F4A-95F2-292D9F241A00}" destId="{83DD15B5-C356-47D3-8F98-E07DFDC0F14E}" srcOrd="0" destOrd="0" presId="urn:microsoft.com/office/officeart/2005/8/layout/hierarchy4"/>
    <dgm:cxn modelId="{BB6A8434-0CD3-4D99-B36A-458AB11CF1A5}" type="presParOf" srcId="{23C56C1E-0E25-4F4A-95F2-292D9F241A00}" destId="{C72DA642-DD65-4488-A22D-0F90A4A11908}" srcOrd="1" destOrd="0" presId="urn:microsoft.com/office/officeart/2005/8/layout/hierarchy4"/>
    <dgm:cxn modelId="{776718F8-FEE2-49EA-93CD-FBD4BE5FE8DD}" type="presParOf" srcId="{23C56C1E-0E25-4F4A-95F2-292D9F241A00}" destId="{E8812C69-8E4E-4C79-9068-3215D30FB1B8}" srcOrd="2" destOrd="0" presId="urn:microsoft.com/office/officeart/2005/8/layout/hierarchy4"/>
    <dgm:cxn modelId="{D959FCFC-8928-4286-BFB9-71AA8324183F}" type="presParOf" srcId="{E8812C69-8E4E-4C79-9068-3215D30FB1B8}" destId="{BF8405DB-EE11-4A39-8296-A9859314E97D}" srcOrd="0" destOrd="0" presId="urn:microsoft.com/office/officeart/2005/8/layout/hierarchy4"/>
    <dgm:cxn modelId="{AA0251DA-1588-4E0C-B5B1-8AB7AC09911E}" type="presParOf" srcId="{BF8405DB-EE11-4A39-8296-A9859314E97D}" destId="{6ABD394D-09E2-418C-BB96-43CA843B8CBE}" srcOrd="0" destOrd="0" presId="urn:microsoft.com/office/officeart/2005/8/layout/hierarchy4"/>
    <dgm:cxn modelId="{19B5D912-FE9A-4676-9BC3-D3BA14F700FA}" type="presParOf" srcId="{BF8405DB-EE11-4A39-8296-A9859314E97D}" destId="{7A9341D9-5201-4300-912E-0E0D9EED1CB3}" srcOrd="1" destOrd="0" presId="urn:microsoft.com/office/officeart/2005/8/layout/hierarchy4"/>
    <dgm:cxn modelId="{CC172824-9C14-489A-B95C-1BD00CFDFD90}" type="presParOf" srcId="{E8812C69-8E4E-4C79-9068-3215D30FB1B8}" destId="{9DB2420E-5325-4F3A-9E82-FCEBCA658870}" srcOrd="1" destOrd="0" presId="urn:microsoft.com/office/officeart/2005/8/layout/hierarchy4"/>
    <dgm:cxn modelId="{1B3FE888-35CF-4BD2-AA82-349971DD439E}" type="presParOf" srcId="{E8812C69-8E4E-4C79-9068-3215D30FB1B8}" destId="{BE574C66-630F-48B7-8EAB-9D680370101C}" srcOrd="2" destOrd="0" presId="urn:microsoft.com/office/officeart/2005/8/layout/hierarchy4"/>
    <dgm:cxn modelId="{BC593319-63AE-455B-A87D-93FF762E3B78}" type="presParOf" srcId="{BE574C66-630F-48B7-8EAB-9D680370101C}" destId="{76C873AC-E6B3-45F5-A201-60FAB76974D7}" srcOrd="0" destOrd="0" presId="urn:microsoft.com/office/officeart/2005/8/layout/hierarchy4"/>
    <dgm:cxn modelId="{64BCF767-867E-40AD-A36C-2046BA627361}" type="presParOf" srcId="{BE574C66-630F-48B7-8EAB-9D680370101C}" destId="{0866C578-A418-4F6C-9BEA-E975C879F1C3}" srcOrd="1" destOrd="0" presId="urn:microsoft.com/office/officeart/2005/8/layout/hierarchy4"/>
    <dgm:cxn modelId="{2EA0C35F-68FF-413C-B0F0-2C319AC3A407}" type="presParOf" srcId="{E8812C69-8E4E-4C79-9068-3215D30FB1B8}" destId="{909C06BF-2C6B-472F-A9D1-6FB697AE4A15}" srcOrd="3" destOrd="0" presId="urn:microsoft.com/office/officeart/2005/8/layout/hierarchy4"/>
    <dgm:cxn modelId="{4E031091-D2C2-45E3-8C14-927ED0710946}" type="presParOf" srcId="{E8812C69-8E4E-4C79-9068-3215D30FB1B8}" destId="{6B83E057-1B63-47F6-86D3-A940BCDACDA1}" srcOrd="4" destOrd="0" presId="urn:microsoft.com/office/officeart/2005/8/layout/hierarchy4"/>
    <dgm:cxn modelId="{AEBB87D3-B8A6-401A-B862-C959BF866889}" type="presParOf" srcId="{6B83E057-1B63-47F6-86D3-A940BCDACDA1}" destId="{9BFB39DF-682C-4510-A9D3-B27E34814786}" srcOrd="0" destOrd="0" presId="urn:microsoft.com/office/officeart/2005/8/layout/hierarchy4"/>
    <dgm:cxn modelId="{6192A99B-9343-41C5-99B6-7F709DDAEFA3}" type="presParOf" srcId="{6B83E057-1B63-47F6-86D3-A940BCDACDA1}" destId="{2E9D9E16-7350-4DB0-B544-463F2A133184}" srcOrd="1" destOrd="0" presId="urn:microsoft.com/office/officeart/2005/8/layout/hierarchy4"/>
    <dgm:cxn modelId="{54DDB3E6-09D3-4A07-9D31-481D0B90C9E9}" type="presParOf" srcId="{E8812C69-8E4E-4C79-9068-3215D30FB1B8}" destId="{DAFC8B1C-E546-4E97-BBAC-61A0CAA6BE8B}" srcOrd="5" destOrd="0" presId="urn:microsoft.com/office/officeart/2005/8/layout/hierarchy4"/>
    <dgm:cxn modelId="{9F08F1C5-7E38-4823-B5A5-F1DB6F33E133}" type="presParOf" srcId="{E8812C69-8E4E-4C79-9068-3215D30FB1B8}" destId="{4DDCC71F-21C9-4349-90C1-5FAAB7982D5C}" srcOrd="6" destOrd="0" presId="urn:microsoft.com/office/officeart/2005/8/layout/hierarchy4"/>
    <dgm:cxn modelId="{9CBD9808-9B63-45FF-9D27-50A81DA8D575}" type="presParOf" srcId="{4DDCC71F-21C9-4349-90C1-5FAAB7982D5C}" destId="{E59E2E28-9A0D-4DF5-8C11-B329E25787F5}" srcOrd="0" destOrd="0" presId="urn:microsoft.com/office/officeart/2005/8/layout/hierarchy4"/>
    <dgm:cxn modelId="{C45FFA05-093E-40A5-8620-B5CE8E8EE1FD}" type="presParOf" srcId="{4DDCC71F-21C9-4349-90C1-5FAAB7982D5C}" destId="{8FEC10CA-FD4A-4F48-88D3-F0277DFA61B6}" srcOrd="1" destOrd="0" presId="urn:microsoft.com/office/officeart/2005/8/layout/hierarchy4"/>
    <dgm:cxn modelId="{4DD4F535-DAF0-4D35-B5DD-BC480EF1A008}" type="presParOf" srcId="{E8812C69-8E4E-4C79-9068-3215D30FB1B8}" destId="{B81A360E-9141-4748-A78C-3E8856EBC93E}" srcOrd="7" destOrd="0" presId="urn:microsoft.com/office/officeart/2005/8/layout/hierarchy4"/>
    <dgm:cxn modelId="{E6ADB833-5B1A-4F85-A8B9-E247563FFB1F}" type="presParOf" srcId="{E8812C69-8E4E-4C79-9068-3215D30FB1B8}" destId="{144561D4-9006-4506-9C74-37BA6EDE5F99}" srcOrd="8" destOrd="0" presId="urn:microsoft.com/office/officeart/2005/8/layout/hierarchy4"/>
    <dgm:cxn modelId="{0050EFF7-C6CB-48B5-BE6D-7C69F25C5D50}" type="presParOf" srcId="{144561D4-9006-4506-9C74-37BA6EDE5F99}" destId="{494051B7-2AB1-4A91-98FF-652EA0A75FC7}" srcOrd="0" destOrd="0" presId="urn:microsoft.com/office/officeart/2005/8/layout/hierarchy4"/>
    <dgm:cxn modelId="{C74B2A84-D822-4823-A895-113BE192824B}" type="presParOf" srcId="{144561D4-9006-4506-9C74-37BA6EDE5F99}" destId="{228AE27B-4F01-4C3B-A597-5307F1B3CC68}"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F8B53A-4687-49AF-8F41-32CE720430C5}" type="doc">
      <dgm:prSet loTypeId="urn:microsoft.com/office/officeart/2005/8/layout/hChevron3" loCatId="process" qsTypeId="urn:microsoft.com/office/officeart/2005/8/quickstyle/simple1" qsCatId="simple" csTypeId="urn:microsoft.com/office/officeart/2005/8/colors/accent1_3" csCatId="accent1" phldr="1"/>
      <dgm:spPr/>
    </dgm:pt>
    <dgm:pt modelId="{C2FF16E6-4863-45E3-ACA7-84948F683EFE}">
      <dgm:prSet phldrT="[Text]" custT="1"/>
      <dgm:spPr>
        <a:solidFill>
          <a:srgbClr val="05326E"/>
        </a:solidFill>
        <a:ln w="76200">
          <a:solidFill>
            <a:schemeClr val="bg1"/>
          </a:solidFill>
        </a:ln>
      </dgm:spPr>
      <dgm:t>
        <a:bodyPr/>
        <a:lstStyle/>
        <a:p>
          <a:pPr marL="182563" indent="0" algn="l"/>
          <a:r>
            <a:rPr lang="da-DK" sz="1400" dirty="0">
              <a:latin typeface="+mn-lt"/>
            </a:rPr>
            <a:t>Inddragelse af relevante </a:t>
          </a:r>
        </a:p>
        <a:p>
          <a:pPr marL="182563" indent="0" algn="l"/>
          <a:r>
            <a:rPr lang="da-DK" sz="1400" dirty="0">
              <a:latin typeface="+mn-lt"/>
            </a:rPr>
            <a:t>1) kommuner og 2) ladeoperatører</a:t>
          </a:r>
        </a:p>
      </dgm:t>
    </dgm:pt>
    <dgm:pt modelId="{2E115E2F-A64F-4BBB-9DC7-F1A8F90720C1}" type="parTrans" cxnId="{BB243BE9-BE52-4536-B5DD-E6D24035DF0C}">
      <dgm:prSet/>
      <dgm:spPr/>
      <dgm:t>
        <a:bodyPr/>
        <a:lstStyle/>
        <a:p>
          <a:endParaRPr lang="da-DK"/>
        </a:p>
      </dgm:t>
    </dgm:pt>
    <dgm:pt modelId="{72AAC564-E152-4DF2-909E-A3E107DE2323}" type="sibTrans" cxnId="{BB243BE9-BE52-4536-B5DD-E6D24035DF0C}">
      <dgm:prSet/>
      <dgm:spPr/>
      <dgm:t>
        <a:bodyPr/>
        <a:lstStyle/>
        <a:p>
          <a:endParaRPr lang="da-DK"/>
        </a:p>
      </dgm:t>
    </dgm:pt>
    <dgm:pt modelId="{0E409FDE-FB98-4BD7-8C45-7E890BCA6666}">
      <dgm:prSet phldrT="[Text]" custT="1"/>
      <dgm:spPr>
        <a:solidFill>
          <a:srgbClr val="375B8B"/>
        </a:solidFill>
        <a:ln w="76200">
          <a:solidFill>
            <a:schemeClr val="bg1"/>
          </a:solidFill>
        </a:ln>
      </dgm:spPr>
      <dgm:t>
        <a:bodyPr/>
        <a:lstStyle/>
        <a:p>
          <a:pPr marL="182563" indent="0" algn="l"/>
          <a:r>
            <a:rPr lang="da-DK" sz="1400" dirty="0">
              <a:latin typeface="+mn-lt"/>
            </a:rPr>
            <a:t>Revision af udbudsforskrifter og HB afsnit om:</a:t>
          </a:r>
        </a:p>
        <a:p>
          <a:pPr marL="182563" indent="0" algn="l"/>
          <a:r>
            <a:rPr lang="da-DK" sz="1400" dirty="0">
              <a:latin typeface="+mn-lt"/>
            </a:rPr>
            <a:t>Lovgivning, udbud, støj, etagebyggeri, sikkerhed, tilgængelighed og smart </a:t>
          </a:r>
          <a:r>
            <a:rPr lang="da-DK" sz="1400" dirty="0" err="1">
              <a:latin typeface="+mn-lt"/>
            </a:rPr>
            <a:t>charging</a:t>
          </a:r>
          <a:r>
            <a:rPr lang="da-DK" sz="1400" dirty="0">
              <a:latin typeface="+mn-lt"/>
            </a:rPr>
            <a:t>/V2G, samt øvrige emner fra inddragelsesfasen</a:t>
          </a:r>
        </a:p>
      </dgm:t>
    </dgm:pt>
    <dgm:pt modelId="{05650D93-0198-4CC0-9D4A-E29C86A530C5}" type="parTrans" cxnId="{046C7052-F7E1-4666-A436-A087E79F51E0}">
      <dgm:prSet/>
      <dgm:spPr/>
      <dgm:t>
        <a:bodyPr/>
        <a:lstStyle/>
        <a:p>
          <a:endParaRPr lang="da-DK"/>
        </a:p>
      </dgm:t>
    </dgm:pt>
    <dgm:pt modelId="{91D4B975-43D6-4446-9E34-F3E42C80F700}" type="sibTrans" cxnId="{046C7052-F7E1-4666-A436-A087E79F51E0}">
      <dgm:prSet/>
      <dgm:spPr/>
      <dgm:t>
        <a:bodyPr/>
        <a:lstStyle/>
        <a:p>
          <a:endParaRPr lang="da-DK"/>
        </a:p>
      </dgm:t>
    </dgm:pt>
    <dgm:pt modelId="{F2643AC1-C73F-410A-8FE1-C5BF368D6C84}">
      <dgm:prSet phldrT="[Text]" custT="1"/>
      <dgm:spPr>
        <a:solidFill>
          <a:srgbClr val="CED6E3"/>
        </a:solidFill>
        <a:ln w="76200">
          <a:solidFill>
            <a:schemeClr val="bg1"/>
          </a:solidFill>
        </a:ln>
      </dgm:spPr>
      <dgm:t>
        <a:bodyPr/>
        <a:lstStyle/>
        <a:p>
          <a:pPr marL="182563" indent="0" algn="l"/>
          <a:r>
            <a:rPr lang="da-DK" sz="1400" dirty="0">
              <a:solidFill>
                <a:schemeClr val="accent3"/>
              </a:solidFill>
              <a:latin typeface="+mn-lt"/>
            </a:rPr>
            <a:t>Revision i 2025 – indhold endnu ukendt</a:t>
          </a:r>
        </a:p>
      </dgm:t>
    </dgm:pt>
    <dgm:pt modelId="{E9C6B3AA-AC37-4D5B-BDFE-1660ECD3B8B6}" type="parTrans" cxnId="{68C98088-8EEE-4184-A830-D9B93B12794E}">
      <dgm:prSet/>
      <dgm:spPr/>
      <dgm:t>
        <a:bodyPr/>
        <a:lstStyle/>
        <a:p>
          <a:endParaRPr lang="da-DK"/>
        </a:p>
      </dgm:t>
    </dgm:pt>
    <dgm:pt modelId="{1F5BA570-5DE0-4F84-98D0-0AAD81718060}" type="sibTrans" cxnId="{68C98088-8EEE-4184-A830-D9B93B12794E}">
      <dgm:prSet/>
      <dgm:spPr/>
      <dgm:t>
        <a:bodyPr/>
        <a:lstStyle/>
        <a:p>
          <a:endParaRPr lang="da-DK"/>
        </a:p>
      </dgm:t>
    </dgm:pt>
    <dgm:pt modelId="{B6986928-0B7E-4861-A213-D25E2BE04C1E}" type="pres">
      <dgm:prSet presAssocID="{98F8B53A-4687-49AF-8F41-32CE720430C5}" presName="Name0" presStyleCnt="0">
        <dgm:presLayoutVars>
          <dgm:dir/>
          <dgm:resizeHandles val="exact"/>
        </dgm:presLayoutVars>
      </dgm:prSet>
      <dgm:spPr/>
    </dgm:pt>
    <dgm:pt modelId="{6B147548-B506-4C9C-948D-3B8AA7F12712}" type="pres">
      <dgm:prSet presAssocID="{C2FF16E6-4863-45E3-ACA7-84948F683EFE}" presName="parTxOnly" presStyleLbl="node1" presStyleIdx="0" presStyleCnt="3">
        <dgm:presLayoutVars>
          <dgm:bulletEnabled val="1"/>
        </dgm:presLayoutVars>
      </dgm:prSet>
      <dgm:spPr/>
    </dgm:pt>
    <dgm:pt modelId="{E9173387-782C-4BCB-9625-F3A95AEC7D14}" type="pres">
      <dgm:prSet presAssocID="{72AAC564-E152-4DF2-909E-A3E107DE2323}" presName="parSpace" presStyleCnt="0"/>
      <dgm:spPr/>
    </dgm:pt>
    <dgm:pt modelId="{9FF839B1-FB62-4EE8-880C-29C5740382C5}" type="pres">
      <dgm:prSet presAssocID="{0E409FDE-FB98-4BD7-8C45-7E890BCA6666}" presName="parTxOnly" presStyleLbl="node1" presStyleIdx="1" presStyleCnt="3">
        <dgm:presLayoutVars>
          <dgm:bulletEnabled val="1"/>
        </dgm:presLayoutVars>
      </dgm:prSet>
      <dgm:spPr/>
    </dgm:pt>
    <dgm:pt modelId="{66359585-1CCD-4DCF-87DD-BBF7B3A605B5}" type="pres">
      <dgm:prSet presAssocID="{91D4B975-43D6-4446-9E34-F3E42C80F700}" presName="parSpace" presStyleCnt="0"/>
      <dgm:spPr/>
    </dgm:pt>
    <dgm:pt modelId="{B2FD552B-00CE-4E0F-822B-B4AD24B2D977}" type="pres">
      <dgm:prSet presAssocID="{F2643AC1-C73F-410A-8FE1-C5BF368D6C84}" presName="parTxOnly" presStyleLbl="node1" presStyleIdx="2" presStyleCnt="3">
        <dgm:presLayoutVars>
          <dgm:bulletEnabled val="1"/>
        </dgm:presLayoutVars>
      </dgm:prSet>
      <dgm:spPr/>
    </dgm:pt>
  </dgm:ptLst>
  <dgm:cxnLst>
    <dgm:cxn modelId="{456C9C14-627F-4332-B59C-9925DADF0431}" type="presOf" srcId="{C2FF16E6-4863-45E3-ACA7-84948F683EFE}" destId="{6B147548-B506-4C9C-948D-3B8AA7F12712}" srcOrd="0" destOrd="0" presId="urn:microsoft.com/office/officeart/2005/8/layout/hChevron3"/>
    <dgm:cxn modelId="{351C441B-785A-4B5C-95A1-D7DAF6DDFA7E}" type="presOf" srcId="{0E409FDE-FB98-4BD7-8C45-7E890BCA6666}" destId="{9FF839B1-FB62-4EE8-880C-29C5740382C5}" srcOrd="0" destOrd="0" presId="urn:microsoft.com/office/officeart/2005/8/layout/hChevron3"/>
    <dgm:cxn modelId="{206A734D-B6A8-4695-B57E-793284133E6C}" type="presOf" srcId="{98F8B53A-4687-49AF-8F41-32CE720430C5}" destId="{B6986928-0B7E-4861-A213-D25E2BE04C1E}" srcOrd="0" destOrd="0" presId="urn:microsoft.com/office/officeart/2005/8/layout/hChevron3"/>
    <dgm:cxn modelId="{A9D4374E-47FD-480B-9CBE-FAC9343CA6DF}" type="presOf" srcId="{F2643AC1-C73F-410A-8FE1-C5BF368D6C84}" destId="{B2FD552B-00CE-4E0F-822B-B4AD24B2D977}" srcOrd="0" destOrd="0" presId="urn:microsoft.com/office/officeart/2005/8/layout/hChevron3"/>
    <dgm:cxn modelId="{046C7052-F7E1-4666-A436-A087E79F51E0}" srcId="{98F8B53A-4687-49AF-8F41-32CE720430C5}" destId="{0E409FDE-FB98-4BD7-8C45-7E890BCA6666}" srcOrd="1" destOrd="0" parTransId="{05650D93-0198-4CC0-9D4A-E29C86A530C5}" sibTransId="{91D4B975-43D6-4446-9E34-F3E42C80F700}"/>
    <dgm:cxn modelId="{68C98088-8EEE-4184-A830-D9B93B12794E}" srcId="{98F8B53A-4687-49AF-8F41-32CE720430C5}" destId="{F2643AC1-C73F-410A-8FE1-C5BF368D6C84}" srcOrd="2" destOrd="0" parTransId="{E9C6B3AA-AC37-4D5B-BDFE-1660ECD3B8B6}" sibTransId="{1F5BA570-5DE0-4F84-98D0-0AAD81718060}"/>
    <dgm:cxn modelId="{BB243BE9-BE52-4536-B5DD-E6D24035DF0C}" srcId="{98F8B53A-4687-49AF-8F41-32CE720430C5}" destId="{C2FF16E6-4863-45E3-ACA7-84948F683EFE}" srcOrd="0" destOrd="0" parTransId="{2E115E2F-A64F-4BBB-9DC7-F1A8F90720C1}" sibTransId="{72AAC564-E152-4DF2-909E-A3E107DE2323}"/>
    <dgm:cxn modelId="{8987FC3B-A60C-4E6F-9F2B-F64A65F0026F}" type="presParOf" srcId="{B6986928-0B7E-4861-A213-D25E2BE04C1E}" destId="{6B147548-B506-4C9C-948D-3B8AA7F12712}" srcOrd="0" destOrd="0" presId="urn:microsoft.com/office/officeart/2005/8/layout/hChevron3"/>
    <dgm:cxn modelId="{C6151578-FF91-4052-818A-8281A71CB588}" type="presParOf" srcId="{B6986928-0B7E-4861-A213-D25E2BE04C1E}" destId="{E9173387-782C-4BCB-9625-F3A95AEC7D14}" srcOrd="1" destOrd="0" presId="urn:microsoft.com/office/officeart/2005/8/layout/hChevron3"/>
    <dgm:cxn modelId="{04A2CF6B-CFBB-461E-A611-4CC42AB82958}" type="presParOf" srcId="{B6986928-0B7E-4861-A213-D25E2BE04C1E}" destId="{9FF839B1-FB62-4EE8-880C-29C5740382C5}" srcOrd="2" destOrd="0" presId="urn:microsoft.com/office/officeart/2005/8/layout/hChevron3"/>
    <dgm:cxn modelId="{A87CAF27-ABA1-42B5-8823-5BA5A909946D}" type="presParOf" srcId="{B6986928-0B7E-4861-A213-D25E2BE04C1E}" destId="{66359585-1CCD-4DCF-87DD-BBF7B3A605B5}" srcOrd="3" destOrd="0" presId="urn:microsoft.com/office/officeart/2005/8/layout/hChevron3"/>
    <dgm:cxn modelId="{62F417A7-F54B-4EF7-92BB-0FBB9647E4A0}" type="presParOf" srcId="{B6986928-0B7E-4861-A213-D25E2BE04C1E}" destId="{B2FD552B-00CE-4E0F-822B-B4AD24B2D977}" srcOrd="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8F8B53A-4687-49AF-8F41-32CE720430C5}" type="doc">
      <dgm:prSet loTypeId="urn:microsoft.com/office/officeart/2005/8/layout/hChevron3" loCatId="process" qsTypeId="urn:microsoft.com/office/officeart/2005/8/quickstyle/simple1" qsCatId="simple" csTypeId="urn:microsoft.com/office/officeart/2005/8/colors/accent1_3" csCatId="accent1" phldr="1"/>
      <dgm:spPr/>
    </dgm:pt>
    <dgm:pt modelId="{C2FF16E6-4863-45E3-ACA7-84948F683EFE}">
      <dgm:prSet phldrT="[Text]" custT="1"/>
      <dgm:spPr>
        <a:solidFill>
          <a:srgbClr val="05326E"/>
        </a:solidFill>
        <a:ln w="76200">
          <a:solidFill>
            <a:schemeClr val="bg1"/>
          </a:solidFill>
        </a:ln>
      </dgm:spPr>
      <dgm:t>
        <a:bodyPr/>
        <a:lstStyle/>
        <a:p>
          <a:pPr marL="182563" indent="0" algn="l"/>
          <a:r>
            <a:rPr lang="da-DK" sz="1400" dirty="0">
              <a:latin typeface="+mn-lt"/>
            </a:rPr>
            <a:t>Inddragelse af relevante </a:t>
          </a:r>
        </a:p>
        <a:p>
          <a:pPr marL="182563" indent="0" algn="l"/>
          <a:r>
            <a:rPr lang="da-DK" sz="1400" dirty="0">
              <a:latin typeface="+mn-lt"/>
            </a:rPr>
            <a:t>1) kommuner og 2) ladeoperatører</a:t>
          </a:r>
        </a:p>
      </dgm:t>
    </dgm:pt>
    <dgm:pt modelId="{2E115E2F-A64F-4BBB-9DC7-F1A8F90720C1}" type="parTrans" cxnId="{BB243BE9-BE52-4536-B5DD-E6D24035DF0C}">
      <dgm:prSet/>
      <dgm:spPr/>
      <dgm:t>
        <a:bodyPr/>
        <a:lstStyle/>
        <a:p>
          <a:endParaRPr lang="da-DK"/>
        </a:p>
      </dgm:t>
    </dgm:pt>
    <dgm:pt modelId="{72AAC564-E152-4DF2-909E-A3E107DE2323}" type="sibTrans" cxnId="{BB243BE9-BE52-4536-B5DD-E6D24035DF0C}">
      <dgm:prSet/>
      <dgm:spPr/>
      <dgm:t>
        <a:bodyPr/>
        <a:lstStyle/>
        <a:p>
          <a:endParaRPr lang="da-DK"/>
        </a:p>
      </dgm:t>
    </dgm:pt>
    <dgm:pt modelId="{0E409FDE-FB98-4BD7-8C45-7E890BCA6666}">
      <dgm:prSet phldrT="[Text]" custT="1"/>
      <dgm:spPr>
        <a:solidFill>
          <a:srgbClr val="375B8B"/>
        </a:solidFill>
        <a:ln w="76200">
          <a:solidFill>
            <a:schemeClr val="bg1"/>
          </a:solidFill>
        </a:ln>
      </dgm:spPr>
      <dgm:t>
        <a:bodyPr/>
        <a:lstStyle/>
        <a:p>
          <a:pPr marL="182563" indent="0" algn="l"/>
          <a:r>
            <a:rPr lang="da-DK" sz="1400" dirty="0">
              <a:latin typeface="+mn-lt"/>
            </a:rPr>
            <a:t>Revision af udbudsforskrifter og HB afsnit om:</a:t>
          </a:r>
        </a:p>
        <a:p>
          <a:pPr marL="182563" indent="0" algn="l"/>
          <a:r>
            <a:rPr lang="da-DK" sz="1400" dirty="0">
              <a:latin typeface="+mn-lt"/>
            </a:rPr>
            <a:t>Lovgivning, udbud, støj, etagebyggeri, sikkerhed, tilgængelighed og smart </a:t>
          </a:r>
          <a:r>
            <a:rPr lang="da-DK" sz="1400" dirty="0" err="1">
              <a:latin typeface="+mn-lt"/>
            </a:rPr>
            <a:t>charging</a:t>
          </a:r>
          <a:r>
            <a:rPr lang="da-DK" sz="1400" dirty="0">
              <a:latin typeface="+mn-lt"/>
            </a:rPr>
            <a:t>/V2G, samt øvrige emner fra inddragelsesfasen</a:t>
          </a:r>
        </a:p>
      </dgm:t>
    </dgm:pt>
    <dgm:pt modelId="{05650D93-0198-4CC0-9D4A-E29C86A530C5}" type="parTrans" cxnId="{046C7052-F7E1-4666-A436-A087E79F51E0}">
      <dgm:prSet/>
      <dgm:spPr/>
      <dgm:t>
        <a:bodyPr/>
        <a:lstStyle/>
        <a:p>
          <a:endParaRPr lang="da-DK"/>
        </a:p>
      </dgm:t>
    </dgm:pt>
    <dgm:pt modelId="{91D4B975-43D6-4446-9E34-F3E42C80F700}" type="sibTrans" cxnId="{046C7052-F7E1-4666-A436-A087E79F51E0}">
      <dgm:prSet/>
      <dgm:spPr/>
      <dgm:t>
        <a:bodyPr/>
        <a:lstStyle/>
        <a:p>
          <a:endParaRPr lang="da-DK"/>
        </a:p>
      </dgm:t>
    </dgm:pt>
    <dgm:pt modelId="{F2643AC1-C73F-410A-8FE1-C5BF368D6C84}">
      <dgm:prSet phldrT="[Text]" custT="1"/>
      <dgm:spPr>
        <a:solidFill>
          <a:srgbClr val="CED6E3"/>
        </a:solidFill>
        <a:ln w="76200">
          <a:solidFill>
            <a:schemeClr val="bg1"/>
          </a:solidFill>
        </a:ln>
      </dgm:spPr>
      <dgm:t>
        <a:bodyPr/>
        <a:lstStyle/>
        <a:p>
          <a:pPr marL="182563" indent="0" algn="l"/>
          <a:r>
            <a:rPr lang="da-DK" sz="1400" dirty="0">
              <a:solidFill>
                <a:schemeClr val="accent3"/>
              </a:solidFill>
              <a:latin typeface="+mn-lt"/>
            </a:rPr>
            <a:t>Revision i 2025 – indhold endnu ukendt</a:t>
          </a:r>
        </a:p>
      </dgm:t>
    </dgm:pt>
    <dgm:pt modelId="{E9C6B3AA-AC37-4D5B-BDFE-1660ECD3B8B6}" type="parTrans" cxnId="{68C98088-8EEE-4184-A830-D9B93B12794E}">
      <dgm:prSet/>
      <dgm:spPr/>
      <dgm:t>
        <a:bodyPr/>
        <a:lstStyle/>
        <a:p>
          <a:endParaRPr lang="da-DK"/>
        </a:p>
      </dgm:t>
    </dgm:pt>
    <dgm:pt modelId="{1F5BA570-5DE0-4F84-98D0-0AAD81718060}" type="sibTrans" cxnId="{68C98088-8EEE-4184-A830-D9B93B12794E}">
      <dgm:prSet/>
      <dgm:spPr/>
      <dgm:t>
        <a:bodyPr/>
        <a:lstStyle/>
        <a:p>
          <a:endParaRPr lang="da-DK"/>
        </a:p>
      </dgm:t>
    </dgm:pt>
    <dgm:pt modelId="{B6986928-0B7E-4861-A213-D25E2BE04C1E}" type="pres">
      <dgm:prSet presAssocID="{98F8B53A-4687-49AF-8F41-32CE720430C5}" presName="Name0" presStyleCnt="0">
        <dgm:presLayoutVars>
          <dgm:dir/>
          <dgm:resizeHandles val="exact"/>
        </dgm:presLayoutVars>
      </dgm:prSet>
      <dgm:spPr/>
    </dgm:pt>
    <dgm:pt modelId="{6B147548-B506-4C9C-948D-3B8AA7F12712}" type="pres">
      <dgm:prSet presAssocID="{C2FF16E6-4863-45E3-ACA7-84948F683EFE}" presName="parTxOnly" presStyleLbl="node1" presStyleIdx="0" presStyleCnt="3">
        <dgm:presLayoutVars>
          <dgm:bulletEnabled val="1"/>
        </dgm:presLayoutVars>
      </dgm:prSet>
      <dgm:spPr/>
    </dgm:pt>
    <dgm:pt modelId="{E9173387-782C-4BCB-9625-F3A95AEC7D14}" type="pres">
      <dgm:prSet presAssocID="{72AAC564-E152-4DF2-909E-A3E107DE2323}" presName="parSpace" presStyleCnt="0"/>
      <dgm:spPr/>
    </dgm:pt>
    <dgm:pt modelId="{9FF839B1-FB62-4EE8-880C-29C5740382C5}" type="pres">
      <dgm:prSet presAssocID="{0E409FDE-FB98-4BD7-8C45-7E890BCA6666}" presName="parTxOnly" presStyleLbl="node1" presStyleIdx="1" presStyleCnt="3">
        <dgm:presLayoutVars>
          <dgm:bulletEnabled val="1"/>
        </dgm:presLayoutVars>
      </dgm:prSet>
      <dgm:spPr/>
    </dgm:pt>
    <dgm:pt modelId="{66359585-1CCD-4DCF-87DD-BBF7B3A605B5}" type="pres">
      <dgm:prSet presAssocID="{91D4B975-43D6-4446-9E34-F3E42C80F700}" presName="parSpace" presStyleCnt="0"/>
      <dgm:spPr/>
    </dgm:pt>
    <dgm:pt modelId="{B2FD552B-00CE-4E0F-822B-B4AD24B2D977}" type="pres">
      <dgm:prSet presAssocID="{F2643AC1-C73F-410A-8FE1-C5BF368D6C84}" presName="parTxOnly" presStyleLbl="node1" presStyleIdx="2" presStyleCnt="3">
        <dgm:presLayoutVars>
          <dgm:bulletEnabled val="1"/>
        </dgm:presLayoutVars>
      </dgm:prSet>
      <dgm:spPr/>
    </dgm:pt>
  </dgm:ptLst>
  <dgm:cxnLst>
    <dgm:cxn modelId="{456C9C14-627F-4332-B59C-9925DADF0431}" type="presOf" srcId="{C2FF16E6-4863-45E3-ACA7-84948F683EFE}" destId="{6B147548-B506-4C9C-948D-3B8AA7F12712}" srcOrd="0" destOrd="0" presId="urn:microsoft.com/office/officeart/2005/8/layout/hChevron3"/>
    <dgm:cxn modelId="{351C441B-785A-4B5C-95A1-D7DAF6DDFA7E}" type="presOf" srcId="{0E409FDE-FB98-4BD7-8C45-7E890BCA6666}" destId="{9FF839B1-FB62-4EE8-880C-29C5740382C5}" srcOrd="0" destOrd="0" presId="urn:microsoft.com/office/officeart/2005/8/layout/hChevron3"/>
    <dgm:cxn modelId="{206A734D-B6A8-4695-B57E-793284133E6C}" type="presOf" srcId="{98F8B53A-4687-49AF-8F41-32CE720430C5}" destId="{B6986928-0B7E-4861-A213-D25E2BE04C1E}" srcOrd="0" destOrd="0" presId="urn:microsoft.com/office/officeart/2005/8/layout/hChevron3"/>
    <dgm:cxn modelId="{A9D4374E-47FD-480B-9CBE-FAC9343CA6DF}" type="presOf" srcId="{F2643AC1-C73F-410A-8FE1-C5BF368D6C84}" destId="{B2FD552B-00CE-4E0F-822B-B4AD24B2D977}" srcOrd="0" destOrd="0" presId="urn:microsoft.com/office/officeart/2005/8/layout/hChevron3"/>
    <dgm:cxn modelId="{046C7052-F7E1-4666-A436-A087E79F51E0}" srcId="{98F8B53A-4687-49AF-8F41-32CE720430C5}" destId="{0E409FDE-FB98-4BD7-8C45-7E890BCA6666}" srcOrd="1" destOrd="0" parTransId="{05650D93-0198-4CC0-9D4A-E29C86A530C5}" sibTransId="{91D4B975-43D6-4446-9E34-F3E42C80F700}"/>
    <dgm:cxn modelId="{68C98088-8EEE-4184-A830-D9B93B12794E}" srcId="{98F8B53A-4687-49AF-8F41-32CE720430C5}" destId="{F2643AC1-C73F-410A-8FE1-C5BF368D6C84}" srcOrd="2" destOrd="0" parTransId="{E9C6B3AA-AC37-4D5B-BDFE-1660ECD3B8B6}" sibTransId="{1F5BA570-5DE0-4F84-98D0-0AAD81718060}"/>
    <dgm:cxn modelId="{BB243BE9-BE52-4536-B5DD-E6D24035DF0C}" srcId="{98F8B53A-4687-49AF-8F41-32CE720430C5}" destId="{C2FF16E6-4863-45E3-ACA7-84948F683EFE}" srcOrd="0" destOrd="0" parTransId="{2E115E2F-A64F-4BBB-9DC7-F1A8F90720C1}" sibTransId="{72AAC564-E152-4DF2-909E-A3E107DE2323}"/>
    <dgm:cxn modelId="{8987FC3B-A60C-4E6F-9F2B-F64A65F0026F}" type="presParOf" srcId="{B6986928-0B7E-4861-A213-D25E2BE04C1E}" destId="{6B147548-B506-4C9C-948D-3B8AA7F12712}" srcOrd="0" destOrd="0" presId="urn:microsoft.com/office/officeart/2005/8/layout/hChevron3"/>
    <dgm:cxn modelId="{C6151578-FF91-4052-818A-8281A71CB588}" type="presParOf" srcId="{B6986928-0B7E-4861-A213-D25E2BE04C1E}" destId="{E9173387-782C-4BCB-9625-F3A95AEC7D14}" srcOrd="1" destOrd="0" presId="urn:microsoft.com/office/officeart/2005/8/layout/hChevron3"/>
    <dgm:cxn modelId="{04A2CF6B-CFBB-461E-A611-4CC42AB82958}" type="presParOf" srcId="{B6986928-0B7E-4861-A213-D25E2BE04C1E}" destId="{9FF839B1-FB62-4EE8-880C-29C5740382C5}" srcOrd="2" destOrd="0" presId="urn:microsoft.com/office/officeart/2005/8/layout/hChevron3"/>
    <dgm:cxn modelId="{A87CAF27-ABA1-42B5-8823-5BA5A909946D}" type="presParOf" srcId="{B6986928-0B7E-4861-A213-D25E2BE04C1E}" destId="{66359585-1CCD-4DCF-87DD-BBF7B3A605B5}" srcOrd="3" destOrd="0" presId="urn:microsoft.com/office/officeart/2005/8/layout/hChevron3"/>
    <dgm:cxn modelId="{62F417A7-F54B-4EF7-92BB-0FBB9647E4A0}" type="presParOf" srcId="{B6986928-0B7E-4861-A213-D25E2BE04C1E}" destId="{B2FD552B-00CE-4E0F-822B-B4AD24B2D977}" srcOrd="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6EFEA-D533-4E81-91F6-988CC0E1769C}">
      <dsp:nvSpPr>
        <dsp:cNvPr id="0" name=""/>
        <dsp:cNvSpPr/>
      </dsp:nvSpPr>
      <dsp:spPr>
        <a:xfrm>
          <a:off x="0" y="1671458"/>
          <a:ext cx="11473200" cy="2228611"/>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C5D63-EAD1-4FA5-9743-1FCE2106D08C}">
      <dsp:nvSpPr>
        <dsp:cNvPr id="0" name=""/>
        <dsp:cNvSpPr/>
      </dsp:nvSpPr>
      <dsp:spPr>
        <a:xfrm>
          <a:off x="3332" y="0"/>
          <a:ext cx="927715" cy="222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a-DK" sz="1400" kern="1200" dirty="0" err="1">
              <a:latin typeface="+mn-lt"/>
            </a:rPr>
            <a:t>Gæld-ende</a:t>
          </a:r>
          <a:r>
            <a:rPr lang="da-DK" sz="1400" kern="1200" dirty="0">
              <a:latin typeface="+mn-lt"/>
            </a:rPr>
            <a:t> EPBD: 30. maj 2018</a:t>
          </a:r>
        </a:p>
      </dsp:txBody>
      <dsp:txXfrm>
        <a:off x="3332" y="0"/>
        <a:ext cx="927715" cy="2228611"/>
      </dsp:txXfrm>
    </dsp:sp>
    <dsp:sp modelId="{C95BF1BE-0F2F-4C65-8335-46C554FC919A}">
      <dsp:nvSpPr>
        <dsp:cNvPr id="0" name=""/>
        <dsp:cNvSpPr/>
      </dsp:nvSpPr>
      <dsp:spPr>
        <a:xfrm>
          <a:off x="188614" y="2507188"/>
          <a:ext cx="557152" cy="55715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00B6C-45B5-4931-92DF-DF00DA1B497A}">
      <dsp:nvSpPr>
        <dsp:cNvPr id="0" name=""/>
        <dsp:cNvSpPr/>
      </dsp:nvSpPr>
      <dsp:spPr>
        <a:xfrm>
          <a:off x="977434" y="3342917"/>
          <a:ext cx="1109047" cy="222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a-DK" sz="1400" kern="1200" dirty="0">
              <a:latin typeface="+mn-lt"/>
            </a:rPr>
            <a:t>Gældende </a:t>
          </a:r>
          <a:r>
            <a:rPr lang="da-DK" sz="1400" kern="1200" dirty="0" err="1">
              <a:latin typeface="+mn-lt"/>
            </a:rPr>
            <a:t>ladestand-erbekendt-gørelse</a:t>
          </a:r>
          <a:r>
            <a:rPr lang="da-DK" sz="1400" kern="1200" dirty="0">
              <a:latin typeface="+mn-lt"/>
            </a:rPr>
            <a:t>: 10. marts 2020 </a:t>
          </a:r>
        </a:p>
      </dsp:txBody>
      <dsp:txXfrm>
        <a:off x="977434" y="3342917"/>
        <a:ext cx="1109047" cy="2228611"/>
      </dsp:txXfrm>
    </dsp:sp>
    <dsp:sp modelId="{4B9605CE-950E-419E-AA86-D6713664DF73}">
      <dsp:nvSpPr>
        <dsp:cNvPr id="0" name=""/>
        <dsp:cNvSpPr/>
      </dsp:nvSpPr>
      <dsp:spPr>
        <a:xfrm>
          <a:off x="1253381" y="2507188"/>
          <a:ext cx="557152" cy="557152"/>
        </a:xfrm>
        <a:prstGeom prst="ellipse">
          <a:avLst/>
        </a:prstGeom>
        <a:solidFill>
          <a:schemeClr val="accent3">
            <a:hueOff val="-1787839"/>
            <a:satOff val="-5159"/>
            <a:lumOff val="86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7DFA05-063F-4692-94DB-2B851675BE9F}">
      <dsp:nvSpPr>
        <dsp:cNvPr id="0" name=""/>
        <dsp:cNvSpPr/>
      </dsp:nvSpPr>
      <dsp:spPr>
        <a:xfrm>
          <a:off x="2132867" y="0"/>
          <a:ext cx="1203943" cy="222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da-DK" sz="1400" kern="1200" dirty="0">
              <a:latin typeface="+mn-lt"/>
            </a:rPr>
            <a:t>Europa Kommissionens forslag til </a:t>
          </a:r>
          <a:r>
            <a:rPr lang="da-DK" sz="1400" kern="1200" dirty="0" err="1">
              <a:latin typeface="+mn-lt"/>
            </a:rPr>
            <a:t>omarbejd-ning</a:t>
          </a:r>
          <a:r>
            <a:rPr lang="da-DK" sz="1400" kern="1200" dirty="0">
              <a:latin typeface="+mn-lt"/>
            </a:rPr>
            <a:t> af EPBD: 15. december 2021</a:t>
          </a:r>
        </a:p>
      </dsp:txBody>
      <dsp:txXfrm>
        <a:off x="2132867" y="0"/>
        <a:ext cx="1203943" cy="2228611"/>
      </dsp:txXfrm>
    </dsp:sp>
    <dsp:sp modelId="{B00D382F-19B9-4A85-A2DD-24FFB4EDB5BD}">
      <dsp:nvSpPr>
        <dsp:cNvPr id="0" name=""/>
        <dsp:cNvSpPr/>
      </dsp:nvSpPr>
      <dsp:spPr>
        <a:xfrm>
          <a:off x="2456262" y="2507188"/>
          <a:ext cx="557152" cy="557152"/>
        </a:xfrm>
        <a:prstGeom prst="ellipse">
          <a:avLst/>
        </a:prstGeom>
        <a:solidFill>
          <a:schemeClr val="accent3">
            <a:hueOff val="-3575678"/>
            <a:satOff val="-10318"/>
            <a:lumOff val="173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BC991-2005-46BD-A838-4CB10DBCE6B6}">
      <dsp:nvSpPr>
        <dsp:cNvPr id="0" name=""/>
        <dsp:cNvSpPr/>
      </dsp:nvSpPr>
      <dsp:spPr>
        <a:xfrm>
          <a:off x="3383196" y="3342917"/>
          <a:ext cx="1017193" cy="222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a-DK" sz="1400" kern="1200" dirty="0">
              <a:latin typeface="+mn-lt"/>
            </a:rPr>
            <a:t>Europa Rådets forslag til omarbejdning af EPBD: 21. oktober 2022</a:t>
          </a:r>
        </a:p>
      </dsp:txBody>
      <dsp:txXfrm>
        <a:off x="3383196" y="3342917"/>
        <a:ext cx="1017193" cy="2228611"/>
      </dsp:txXfrm>
    </dsp:sp>
    <dsp:sp modelId="{A89A7B11-A8F6-439F-921B-3C525A944BEE}">
      <dsp:nvSpPr>
        <dsp:cNvPr id="0" name=""/>
        <dsp:cNvSpPr/>
      </dsp:nvSpPr>
      <dsp:spPr>
        <a:xfrm>
          <a:off x="3613216" y="2507188"/>
          <a:ext cx="557152" cy="557152"/>
        </a:xfrm>
        <a:prstGeom prst="ellipse">
          <a:avLst/>
        </a:prstGeom>
        <a:solidFill>
          <a:schemeClr val="accent3">
            <a:hueOff val="-5363518"/>
            <a:satOff val="-15477"/>
            <a:lumOff val="259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230937-1FCC-410D-990C-50471ECE5B77}">
      <dsp:nvSpPr>
        <dsp:cNvPr id="0" name=""/>
        <dsp:cNvSpPr/>
      </dsp:nvSpPr>
      <dsp:spPr>
        <a:xfrm>
          <a:off x="4446775" y="0"/>
          <a:ext cx="995977" cy="222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a-DK" sz="1400" kern="1200" dirty="0">
              <a:latin typeface="+mn-lt"/>
            </a:rPr>
            <a:t>Europa </a:t>
          </a:r>
          <a:r>
            <a:rPr lang="da-DK" sz="1400" kern="1200" dirty="0" err="1">
              <a:latin typeface="+mn-lt"/>
            </a:rPr>
            <a:t>Parlamen-tets</a:t>
          </a:r>
          <a:r>
            <a:rPr lang="da-DK" sz="1400" kern="1200" dirty="0">
              <a:latin typeface="+mn-lt"/>
            </a:rPr>
            <a:t> forslag til omarbejdning af EPBD: 14. marts 2023</a:t>
          </a:r>
        </a:p>
      </dsp:txBody>
      <dsp:txXfrm>
        <a:off x="4446775" y="0"/>
        <a:ext cx="995977" cy="2228611"/>
      </dsp:txXfrm>
    </dsp:sp>
    <dsp:sp modelId="{F809870E-439D-4D6F-A3B0-63B34CF50537}">
      <dsp:nvSpPr>
        <dsp:cNvPr id="0" name=""/>
        <dsp:cNvSpPr/>
      </dsp:nvSpPr>
      <dsp:spPr>
        <a:xfrm>
          <a:off x="4666187" y="2507188"/>
          <a:ext cx="557152" cy="557152"/>
        </a:xfrm>
        <a:prstGeom prst="ellipse">
          <a:avLst/>
        </a:prstGeom>
        <a:solidFill>
          <a:schemeClr val="accent3">
            <a:hueOff val="-7151357"/>
            <a:satOff val="-20636"/>
            <a:lumOff val="34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77E82-AD79-4CB7-823B-A0075C6C5B12}">
      <dsp:nvSpPr>
        <dsp:cNvPr id="0" name=""/>
        <dsp:cNvSpPr/>
      </dsp:nvSpPr>
      <dsp:spPr>
        <a:xfrm>
          <a:off x="5489138" y="3342917"/>
          <a:ext cx="1246293" cy="222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a-DK" sz="1400" kern="1200" dirty="0">
              <a:latin typeface="+mn-lt"/>
            </a:rPr>
            <a:t>7. december 2023: Midlertidig aftale om omarbejdet EPBD</a:t>
          </a:r>
        </a:p>
      </dsp:txBody>
      <dsp:txXfrm>
        <a:off x="5489138" y="3342917"/>
        <a:ext cx="1246293" cy="2228611"/>
      </dsp:txXfrm>
    </dsp:sp>
    <dsp:sp modelId="{B4626F8F-D8DE-49EC-98B8-9101C502EB67}">
      <dsp:nvSpPr>
        <dsp:cNvPr id="0" name=""/>
        <dsp:cNvSpPr/>
      </dsp:nvSpPr>
      <dsp:spPr>
        <a:xfrm>
          <a:off x="5833709" y="2507188"/>
          <a:ext cx="557152" cy="557152"/>
        </a:xfrm>
        <a:prstGeom prst="ellipse">
          <a:avLst/>
        </a:prstGeom>
        <a:solidFill>
          <a:schemeClr val="accent3">
            <a:hueOff val="-8939196"/>
            <a:satOff val="-25794"/>
            <a:lumOff val="432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38DF2-27EF-400B-BC59-F5C255BD5360}">
      <dsp:nvSpPr>
        <dsp:cNvPr id="0" name=""/>
        <dsp:cNvSpPr/>
      </dsp:nvSpPr>
      <dsp:spPr>
        <a:xfrm>
          <a:off x="6781817" y="0"/>
          <a:ext cx="927715" cy="222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a-DK" sz="1400" kern="1200" dirty="0">
              <a:latin typeface="+mn-lt"/>
            </a:rPr>
            <a:t>Formel vedtagelse af omarbejdet EPBD</a:t>
          </a:r>
        </a:p>
      </dsp:txBody>
      <dsp:txXfrm>
        <a:off x="6781817" y="0"/>
        <a:ext cx="927715" cy="2228611"/>
      </dsp:txXfrm>
    </dsp:sp>
    <dsp:sp modelId="{59A55220-C1CE-48DB-9B52-4ACAD8396E28}">
      <dsp:nvSpPr>
        <dsp:cNvPr id="0" name=""/>
        <dsp:cNvSpPr/>
      </dsp:nvSpPr>
      <dsp:spPr>
        <a:xfrm>
          <a:off x="6967099" y="2507188"/>
          <a:ext cx="557152" cy="557152"/>
        </a:xfrm>
        <a:prstGeom prst="ellipse">
          <a:avLst/>
        </a:prstGeom>
        <a:solidFill>
          <a:schemeClr val="accent3">
            <a:hueOff val="-10727035"/>
            <a:satOff val="-30953"/>
            <a:lumOff val="519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302332-567B-40B9-8EE2-D8C376B74567}">
      <dsp:nvSpPr>
        <dsp:cNvPr id="0" name=""/>
        <dsp:cNvSpPr/>
      </dsp:nvSpPr>
      <dsp:spPr>
        <a:xfrm>
          <a:off x="7755919" y="3342917"/>
          <a:ext cx="1197541" cy="222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da-DK" sz="1400" kern="1200" dirty="0">
              <a:latin typeface="+mn-lt"/>
            </a:rPr>
            <a:t>Senest 29. maj 2026: </a:t>
          </a:r>
          <a:r>
            <a:rPr lang="da-DK" sz="1400" kern="1200" dirty="0" err="1">
              <a:latin typeface="+mn-lt"/>
            </a:rPr>
            <a:t>Implemente-ring</a:t>
          </a:r>
          <a:r>
            <a:rPr lang="da-DK" sz="1400" kern="1200" dirty="0">
              <a:latin typeface="+mn-lt"/>
            </a:rPr>
            <a:t> i dansk lovgivning (ladestanderbekendtgørelsen)</a:t>
          </a:r>
        </a:p>
      </dsp:txBody>
      <dsp:txXfrm>
        <a:off x="7755919" y="3342917"/>
        <a:ext cx="1197541" cy="2228611"/>
      </dsp:txXfrm>
    </dsp:sp>
    <dsp:sp modelId="{9A4B0822-D7EF-4EAC-A1F8-FFF2F5F92CA4}">
      <dsp:nvSpPr>
        <dsp:cNvPr id="0" name=""/>
        <dsp:cNvSpPr/>
      </dsp:nvSpPr>
      <dsp:spPr>
        <a:xfrm>
          <a:off x="8076114" y="2507188"/>
          <a:ext cx="557152" cy="557152"/>
        </a:xfrm>
        <a:prstGeom prst="ellipse">
          <a:avLst/>
        </a:prstGeom>
        <a:solidFill>
          <a:schemeClr val="accent3">
            <a:hueOff val="-12514874"/>
            <a:satOff val="-36112"/>
            <a:lumOff val="605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B2C6C-2018-4E3E-8EA1-92D513821F54}">
      <dsp:nvSpPr>
        <dsp:cNvPr id="0" name=""/>
        <dsp:cNvSpPr/>
      </dsp:nvSpPr>
      <dsp:spPr>
        <a:xfrm>
          <a:off x="8999847" y="0"/>
          <a:ext cx="1322700" cy="2228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da-DK" sz="1400" kern="1200" dirty="0">
              <a:latin typeface="+mn-lt"/>
            </a:rPr>
            <a:t>Ny deadline for eksisterende bebyggelse: </a:t>
          </a:r>
          <a:br>
            <a:rPr lang="da-DK" sz="1400" kern="1200" dirty="0">
              <a:latin typeface="+mn-lt"/>
            </a:rPr>
          </a:br>
          <a:r>
            <a:rPr lang="da-DK" sz="1400" kern="1200" dirty="0">
              <a:latin typeface="+mn-lt"/>
            </a:rPr>
            <a:t>1. januar 2027 (</a:t>
          </a:r>
          <a:r>
            <a:rPr lang="da-DK" sz="1400" kern="1200" dirty="0">
              <a:latin typeface="+mn-lt"/>
              <a:cs typeface="Times New Roman" panose="02020603050405020304" pitchFamily="18" charset="0"/>
            </a:rPr>
            <a:t>≥</a:t>
          </a:r>
          <a:r>
            <a:rPr lang="da-DK" sz="1400" kern="1200" dirty="0">
              <a:latin typeface="+mn-lt"/>
            </a:rPr>
            <a:t>7 mdr.) </a:t>
          </a:r>
        </a:p>
      </dsp:txBody>
      <dsp:txXfrm>
        <a:off x="8999847" y="0"/>
        <a:ext cx="1322700" cy="2228611"/>
      </dsp:txXfrm>
    </dsp:sp>
    <dsp:sp modelId="{E9B3C23C-A3A8-44F9-8413-03F44A2A5D13}">
      <dsp:nvSpPr>
        <dsp:cNvPr id="0" name=""/>
        <dsp:cNvSpPr/>
      </dsp:nvSpPr>
      <dsp:spPr>
        <a:xfrm>
          <a:off x="9382620" y="2507188"/>
          <a:ext cx="557152" cy="557152"/>
        </a:xfrm>
        <a:prstGeom prst="ellipse">
          <a:avLst/>
        </a:prstGeom>
        <a:solidFill>
          <a:schemeClr val="accent3">
            <a:hueOff val="-14302713"/>
            <a:satOff val="-41271"/>
            <a:lumOff val="69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D15B5-C356-47D3-8F98-E07DFDC0F14E}">
      <dsp:nvSpPr>
        <dsp:cNvPr id="0" name=""/>
        <dsp:cNvSpPr/>
      </dsp:nvSpPr>
      <dsp:spPr>
        <a:xfrm>
          <a:off x="9129" y="0"/>
          <a:ext cx="11364321" cy="13349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a-DK" sz="2400" kern="1200" dirty="0">
              <a:latin typeface="+mn-lt"/>
            </a:rPr>
            <a:t>Alternative </a:t>
          </a:r>
          <a:r>
            <a:rPr lang="da-DK" sz="2400" kern="1200" dirty="0" err="1">
              <a:latin typeface="+mn-lt"/>
            </a:rPr>
            <a:t>Fuel</a:t>
          </a:r>
          <a:r>
            <a:rPr lang="da-DK" sz="2400" kern="1200" dirty="0">
              <a:latin typeface="+mn-lt"/>
            </a:rPr>
            <a:t> </a:t>
          </a:r>
          <a:r>
            <a:rPr lang="da-DK" sz="2400" kern="1200" dirty="0" err="1">
              <a:latin typeface="+mn-lt"/>
            </a:rPr>
            <a:t>Infrastructure</a:t>
          </a:r>
          <a:r>
            <a:rPr lang="da-DK" sz="2400" kern="1200" dirty="0">
              <a:latin typeface="+mn-lt"/>
            </a:rPr>
            <a:t>-loven</a:t>
          </a:r>
        </a:p>
        <a:p>
          <a:pPr marL="0" lvl="0" indent="0" algn="ctr" defTabSz="1066800">
            <a:lnSpc>
              <a:spcPct val="90000"/>
            </a:lnSpc>
            <a:spcBef>
              <a:spcPct val="0"/>
            </a:spcBef>
            <a:spcAft>
              <a:spcPct val="35000"/>
            </a:spcAft>
            <a:buNone/>
          </a:pPr>
          <a:r>
            <a:rPr lang="da-DK" sz="2400" kern="1200" dirty="0">
              <a:latin typeface="+mn-lt"/>
            </a:rPr>
            <a:t>(AFI-loven)</a:t>
          </a:r>
        </a:p>
      </dsp:txBody>
      <dsp:txXfrm>
        <a:off x="48228" y="39099"/>
        <a:ext cx="11286123" cy="1256752"/>
      </dsp:txXfrm>
    </dsp:sp>
    <dsp:sp modelId="{6ABD394D-09E2-418C-BB96-43CA843B8CBE}">
      <dsp:nvSpPr>
        <dsp:cNvPr id="0" name=""/>
        <dsp:cNvSpPr/>
      </dsp:nvSpPr>
      <dsp:spPr>
        <a:xfrm>
          <a:off x="7099" y="1733060"/>
          <a:ext cx="2129745" cy="2805696"/>
        </a:xfrm>
        <a:prstGeom prst="roundRect">
          <a:avLst>
            <a:gd name="adj" fmla="val 10000"/>
          </a:avLst>
        </a:prstGeom>
        <a:solidFill>
          <a:srgbClr val="6984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i="0" kern="1200" dirty="0">
              <a:latin typeface="+mn-lt"/>
            </a:rPr>
            <a:t>BEK </a:t>
          </a:r>
          <a:r>
            <a:rPr lang="da-DK" sz="1400" b="0" i="0" kern="1200" dirty="0" err="1">
              <a:latin typeface="+mn-lt"/>
            </a:rPr>
            <a:t>nr</a:t>
          </a:r>
          <a:r>
            <a:rPr lang="da-DK" sz="1400" b="0" i="0" kern="1200" dirty="0">
              <a:latin typeface="+mn-lt"/>
            </a:rPr>
            <a:t> 1073 af 28/06/2022</a:t>
          </a:r>
        </a:p>
        <a:p>
          <a:pPr marL="0" lvl="0" indent="0" algn="ctr" defTabSz="622300">
            <a:lnSpc>
              <a:spcPct val="90000"/>
            </a:lnSpc>
            <a:spcBef>
              <a:spcPct val="0"/>
            </a:spcBef>
            <a:spcAft>
              <a:spcPct val="35000"/>
            </a:spcAft>
            <a:buNone/>
          </a:pPr>
          <a:r>
            <a:rPr lang="da-DK" sz="1400" b="0" i="0" kern="1200" dirty="0">
              <a:solidFill>
                <a:schemeClr val="bg1"/>
              </a:solidFill>
              <a:effectLst/>
              <a:latin typeface="+mn-lt"/>
            </a:rPr>
            <a:t>Bekendtgørelse om ordregiveres indgåelse af aftaler om retten til at virke som operatør af offentligt tilgængelige </a:t>
          </a:r>
          <a:r>
            <a:rPr lang="da-DK" sz="1400" b="0" i="0" kern="1200" dirty="0" err="1">
              <a:solidFill>
                <a:schemeClr val="bg1"/>
              </a:solidFill>
              <a:effectLst/>
              <a:latin typeface="+mn-lt"/>
            </a:rPr>
            <a:t>ladepunkter</a:t>
          </a:r>
          <a:endParaRPr lang="da-DK" sz="1400" kern="1200" dirty="0">
            <a:solidFill>
              <a:schemeClr val="bg1"/>
            </a:solidFill>
            <a:latin typeface="+mn-lt"/>
          </a:endParaRPr>
        </a:p>
      </dsp:txBody>
      <dsp:txXfrm>
        <a:off x="69477" y="1795438"/>
        <a:ext cx="2004989" cy="2680940"/>
      </dsp:txXfrm>
    </dsp:sp>
    <dsp:sp modelId="{76C873AC-E6B3-45F5-A201-60FAB76974D7}">
      <dsp:nvSpPr>
        <dsp:cNvPr id="0" name=""/>
        <dsp:cNvSpPr/>
      </dsp:nvSpPr>
      <dsp:spPr>
        <a:xfrm>
          <a:off x="2315743" y="1730863"/>
          <a:ext cx="2129745" cy="2805696"/>
        </a:xfrm>
        <a:prstGeom prst="roundRect">
          <a:avLst>
            <a:gd name="adj" fmla="val 10000"/>
          </a:avLst>
        </a:prstGeom>
        <a:solidFill>
          <a:srgbClr val="6984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i="0" kern="1200" dirty="0">
              <a:latin typeface="+mn-lt"/>
            </a:rPr>
            <a:t>BEK </a:t>
          </a:r>
          <a:r>
            <a:rPr lang="da-DK" sz="1400" b="0" i="0" kern="1200" dirty="0" err="1">
              <a:latin typeface="+mn-lt"/>
            </a:rPr>
            <a:t>nr</a:t>
          </a:r>
          <a:r>
            <a:rPr lang="da-DK" sz="1400" b="0" i="0" kern="1200" dirty="0">
              <a:latin typeface="+mn-lt"/>
            </a:rPr>
            <a:t> 414 af 04/04/2022</a:t>
          </a:r>
        </a:p>
        <a:p>
          <a:pPr marL="0" lvl="0" indent="0" algn="ctr" defTabSz="622300">
            <a:lnSpc>
              <a:spcPct val="90000"/>
            </a:lnSpc>
            <a:spcBef>
              <a:spcPct val="0"/>
            </a:spcBef>
            <a:spcAft>
              <a:spcPct val="35000"/>
            </a:spcAft>
            <a:buNone/>
          </a:pPr>
          <a:r>
            <a:rPr lang="da-DK" sz="1400" b="0" i="0" kern="1200" dirty="0">
              <a:latin typeface="+mn-lt"/>
            </a:rPr>
            <a:t>Bekendtgørelse om kommuners og regioners ydelse af betaling til operatører af offentligt tilgængelige </a:t>
          </a:r>
          <a:r>
            <a:rPr lang="da-DK" sz="1400" b="0" i="0" kern="1200" dirty="0" err="1">
              <a:latin typeface="+mn-lt"/>
            </a:rPr>
            <a:t>ladepunkter</a:t>
          </a:r>
          <a:endParaRPr lang="da-DK" sz="1400" kern="1200" dirty="0">
            <a:latin typeface="+mn-lt"/>
          </a:endParaRPr>
        </a:p>
      </dsp:txBody>
      <dsp:txXfrm>
        <a:off x="2378121" y="1793241"/>
        <a:ext cx="2004989" cy="2680940"/>
      </dsp:txXfrm>
    </dsp:sp>
    <dsp:sp modelId="{9BFB39DF-682C-4510-A9D3-B27E34814786}">
      <dsp:nvSpPr>
        <dsp:cNvPr id="0" name=""/>
        <dsp:cNvSpPr/>
      </dsp:nvSpPr>
      <dsp:spPr>
        <a:xfrm>
          <a:off x="4624387" y="1730863"/>
          <a:ext cx="2129745" cy="2805696"/>
        </a:xfrm>
        <a:prstGeom prst="roundRect">
          <a:avLst>
            <a:gd name="adj" fmla="val 10000"/>
          </a:avLst>
        </a:prstGeom>
        <a:solidFill>
          <a:srgbClr val="6984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i="0" kern="1200" dirty="0">
              <a:effectLst/>
              <a:latin typeface="+mn-lt"/>
            </a:rPr>
            <a:t>BEK </a:t>
          </a:r>
          <a:r>
            <a:rPr lang="da-DK" sz="1400" b="0" i="0" kern="1200" dirty="0" err="1">
              <a:effectLst/>
              <a:latin typeface="+mn-lt"/>
            </a:rPr>
            <a:t>nr</a:t>
          </a:r>
          <a:r>
            <a:rPr lang="da-DK" sz="1400" b="0" i="0" kern="1200" dirty="0">
              <a:effectLst/>
              <a:latin typeface="+mn-lt"/>
            </a:rPr>
            <a:t> 1010 af 27/06/2022</a:t>
          </a:r>
        </a:p>
        <a:p>
          <a:pPr marL="0" lvl="0" indent="0" algn="ctr" defTabSz="622300">
            <a:lnSpc>
              <a:spcPct val="90000"/>
            </a:lnSpc>
            <a:spcBef>
              <a:spcPct val="0"/>
            </a:spcBef>
            <a:spcAft>
              <a:spcPct val="35000"/>
            </a:spcAft>
            <a:buNone/>
          </a:pPr>
          <a:r>
            <a:rPr lang="da-DK" sz="1400" b="0" i="0" kern="1200" dirty="0">
              <a:latin typeface="+mn-lt"/>
            </a:rPr>
            <a:t>Bekendtgørelse om krav til tekniske specifikationer for offentligt tilgængelig infrastruktur for brændstoffer og alternative drivmidler til transport</a:t>
          </a:r>
          <a:endParaRPr lang="da-DK" sz="1400" kern="1200" dirty="0">
            <a:latin typeface="+mn-lt"/>
          </a:endParaRPr>
        </a:p>
      </dsp:txBody>
      <dsp:txXfrm>
        <a:off x="4686765" y="1793241"/>
        <a:ext cx="2004989" cy="2680940"/>
      </dsp:txXfrm>
    </dsp:sp>
    <dsp:sp modelId="{E59E2E28-9A0D-4DF5-8C11-B329E25787F5}">
      <dsp:nvSpPr>
        <dsp:cNvPr id="0" name=""/>
        <dsp:cNvSpPr/>
      </dsp:nvSpPr>
      <dsp:spPr>
        <a:xfrm>
          <a:off x="6930496" y="1730863"/>
          <a:ext cx="2129745" cy="2805696"/>
        </a:xfrm>
        <a:prstGeom prst="roundRect">
          <a:avLst>
            <a:gd name="adj" fmla="val 10000"/>
          </a:avLst>
        </a:prstGeom>
        <a:solidFill>
          <a:srgbClr val="6984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i="0" kern="1200" dirty="0">
              <a:solidFill>
                <a:srgbClr val="FFFFFF"/>
              </a:solidFill>
              <a:effectLst/>
              <a:latin typeface="+mn-lt"/>
              <a:ea typeface="+mn-ea"/>
              <a:cs typeface="+mn-cs"/>
            </a:rPr>
            <a:t>BEK </a:t>
          </a:r>
          <a:r>
            <a:rPr lang="da-DK" sz="1400" b="0" i="0" kern="1200" dirty="0" err="1">
              <a:solidFill>
                <a:srgbClr val="FFFFFF"/>
              </a:solidFill>
              <a:effectLst/>
              <a:latin typeface="+mn-lt"/>
              <a:ea typeface="+mn-ea"/>
              <a:cs typeface="+mn-cs"/>
            </a:rPr>
            <a:t>nr</a:t>
          </a:r>
          <a:r>
            <a:rPr lang="da-DK" sz="1400" b="0" i="0" kern="1200" dirty="0">
              <a:solidFill>
                <a:srgbClr val="FFFFFF"/>
              </a:solidFill>
              <a:effectLst/>
              <a:latin typeface="+mn-lt"/>
              <a:ea typeface="+mn-ea"/>
              <a:cs typeface="+mn-cs"/>
            </a:rPr>
            <a:t> 688 af 07/06/2023 </a:t>
          </a:r>
        </a:p>
        <a:p>
          <a:pPr marL="0" lvl="0" indent="0" algn="ctr" defTabSz="622300">
            <a:lnSpc>
              <a:spcPct val="90000"/>
            </a:lnSpc>
            <a:spcBef>
              <a:spcPct val="0"/>
            </a:spcBef>
            <a:spcAft>
              <a:spcPct val="35000"/>
            </a:spcAft>
            <a:buNone/>
          </a:pPr>
          <a:r>
            <a:rPr lang="da-DK" sz="1400" kern="1200" dirty="0">
              <a:latin typeface="+mn-lt"/>
            </a:rPr>
            <a:t>Bekendtgørelse om krav til offentligt tilgængelig infrastruktur for brændstoffer og alternative drivmidler m.v.</a:t>
          </a:r>
        </a:p>
      </dsp:txBody>
      <dsp:txXfrm>
        <a:off x="6992874" y="1793241"/>
        <a:ext cx="2004989" cy="2680940"/>
      </dsp:txXfrm>
    </dsp:sp>
    <dsp:sp modelId="{494051B7-2AB1-4A91-98FF-652EA0A75FC7}">
      <dsp:nvSpPr>
        <dsp:cNvPr id="0" name=""/>
        <dsp:cNvSpPr/>
      </dsp:nvSpPr>
      <dsp:spPr>
        <a:xfrm>
          <a:off x="9239140" y="1733060"/>
          <a:ext cx="2129745" cy="2805696"/>
        </a:xfrm>
        <a:prstGeom prst="roundRect">
          <a:avLst>
            <a:gd name="adj" fmla="val 10000"/>
          </a:avLst>
        </a:prstGeom>
        <a:solidFill>
          <a:srgbClr val="6984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a-DK" sz="1400" b="0" i="0" kern="1200" dirty="0">
              <a:latin typeface="+mn-lt"/>
            </a:rPr>
            <a:t>BEK </a:t>
          </a:r>
          <a:r>
            <a:rPr lang="da-DK" sz="1400" b="0" i="0" kern="1200" dirty="0" err="1">
              <a:latin typeface="+mn-lt"/>
            </a:rPr>
            <a:t>nr</a:t>
          </a:r>
          <a:r>
            <a:rPr lang="da-DK" sz="1400" b="0" i="0" kern="1200" dirty="0">
              <a:latin typeface="+mn-lt"/>
            </a:rPr>
            <a:t> 2635 af 28/12/2021 Bekendtgørelse om Færdselsstyrelsens opgaver, beføjelser og klageadgang</a:t>
          </a:r>
          <a:endParaRPr lang="da-DK" sz="1400" kern="1200" dirty="0">
            <a:latin typeface="+mn-lt"/>
          </a:endParaRPr>
        </a:p>
      </dsp:txBody>
      <dsp:txXfrm>
        <a:off x="9301518" y="1795438"/>
        <a:ext cx="2004989" cy="2680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7548-B506-4C9C-948D-3B8AA7F12712}">
      <dsp:nvSpPr>
        <dsp:cNvPr id="0" name=""/>
        <dsp:cNvSpPr/>
      </dsp:nvSpPr>
      <dsp:spPr>
        <a:xfrm>
          <a:off x="5041" y="219948"/>
          <a:ext cx="4408429" cy="1763371"/>
        </a:xfrm>
        <a:prstGeom prst="homePlate">
          <a:avLst/>
        </a:prstGeom>
        <a:solidFill>
          <a:srgbClr val="05326E"/>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182563" lvl="0" indent="0" algn="l" defTabSz="622300">
            <a:lnSpc>
              <a:spcPct val="90000"/>
            </a:lnSpc>
            <a:spcBef>
              <a:spcPct val="0"/>
            </a:spcBef>
            <a:spcAft>
              <a:spcPct val="35000"/>
            </a:spcAft>
            <a:buNone/>
          </a:pPr>
          <a:r>
            <a:rPr lang="da-DK" sz="1400" kern="1200" dirty="0">
              <a:latin typeface="+mn-lt"/>
            </a:rPr>
            <a:t>Inddragelse af relevante </a:t>
          </a:r>
        </a:p>
        <a:p>
          <a:pPr marL="182563" lvl="0" indent="0" algn="l" defTabSz="622300">
            <a:lnSpc>
              <a:spcPct val="90000"/>
            </a:lnSpc>
            <a:spcBef>
              <a:spcPct val="0"/>
            </a:spcBef>
            <a:spcAft>
              <a:spcPct val="35000"/>
            </a:spcAft>
            <a:buNone/>
          </a:pPr>
          <a:r>
            <a:rPr lang="da-DK" sz="1400" kern="1200" dirty="0">
              <a:latin typeface="+mn-lt"/>
            </a:rPr>
            <a:t>1) kommuner og 2) ladeoperatører</a:t>
          </a:r>
        </a:p>
      </dsp:txBody>
      <dsp:txXfrm>
        <a:off x="5041" y="219948"/>
        <a:ext cx="3967586" cy="1763371"/>
      </dsp:txXfrm>
    </dsp:sp>
    <dsp:sp modelId="{9FF839B1-FB62-4EE8-880C-29C5740382C5}">
      <dsp:nvSpPr>
        <dsp:cNvPr id="0" name=""/>
        <dsp:cNvSpPr/>
      </dsp:nvSpPr>
      <dsp:spPr>
        <a:xfrm>
          <a:off x="3531785" y="219948"/>
          <a:ext cx="4408429" cy="1763371"/>
        </a:xfrm>
        <a:prstGeom prst="chevron">
          <a:avLst/>
        </a:prstGeom>
        <a:solidFill>
          <a:srgbClr val="375B8B"/>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182563" lvl="0" indent="0" algn="l" defTabSz="622300">
            <a:lnSpc>
              <a:spcPct val="90000"/>
            </a:lnSpc>
            <a:spcBef>
              <a:spcPct val="0"/>
            </a:spcBef>
            <a:spcAft>
              <a:spcPct val="35000"/>
            </a:spcAft>
            <a:buNone/>
          </a:pPr>
          <a:r>
            <a:rPr lang="da-DK" sz="1400" kern="1200" dirty="0">
              <a:latin typeface="+mn-lt"/>
            </a:rPr>
            <a:t>Revision af udbudsforskrifter og HB afsnit om:</a:t>
          </a:r>
        </a:p>
        <a:p>
          <a:pPr marL="182563" lvl="0" indent="0" algn="l" defTabSz="622300">
            <a:lnSpc>
              <a:spcPct val="90000"/>
            </a:lnSpc>
            <a:spcBef>
              <a:spcPct val="0"/>
            </a:spcBef>
            <a:spcAft>
              <a:spcPct val="35000"/>
            </a:spcAft>
            <a:buNone/>
          </a:pPr>
          <a:r>
            <a:rPr lang="da-DK" sz="1400" kern="1200" dirty="0">
              <a:latin typeface="+mn-lt"/>
            </a:rPr>
            <a:t>Lovgivning, udbud, støj, etagebyggeri, sikkerhed, tilgængelighed og smart </a:t>
          </a:r>
          <a:r>
            <a:rPr lang="da-DK" sz="1400" kern="1200" dirty="0" err="1">
              <a:latin typeface="+mn-lt"/>
            </a:rPr>
            <a:t>charging</a:t>
          </a:r>
          <a:r>
            <a:rPr lang="da-DK" sz="1400" kern="1200" dirty="0">
              <a:latin typeface="+mn-lt"/>
            </a:rPr>
            <a:t>/V2G, samt øvrige emner fra inddragelsesfasen</a:t>
          </a:r>
        </a:p>
      </dsp:txBody>
      <dsp:txXfrm>
        <a:off x="4413471" y="219948"/>
        <a:ext cx="2645058" cy="1763371"/>
      </dsp:txXfrm>
    </dsp:sp>
    <dsp:sp modelId="{B2FD552B-00CE-4E0F-822B-B4AD24B2D977}">
      <dsp:nvSpPr>
        <dsp:cNvPr id="0" name=""/>
        <dsp:cNvSpPr/>
      </dsp:nvSpPr>
      <dsp:spPr>
        <a:xfrm>
          <a:off x="7058528" y="219948"/>
          <a:ext cx="4408429" cy="1763371"/>
        </a:xfrm>
        <a:prstGeom prst="chevron">
          <a:avLst/>
        </a:prstGeom>
        <a:solidFill>
          <a:srgbClr val="CED6E3"/>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182563" lvl="0" indent="0" algn="l" defTabSz="622300">
            <a:lnSpc>
              <a:spcPct val="90000"/>
            </a:lnSpc>
            <a:spcBef>
              <a:spcPct val="0"/>
            </a:spcBef>
            <a:spcAft>
              <a:spcPct val="35000"/>
            </a:spcAft>
            <a:buNone/>
          </a:pPr>
          <a:r>
            <a:rPr lang="da-DK" sz="1400" kern="1200" dirty="0">
              <a:solidFill>
                <a:schemeClr val="accent3"/>
              </a:solidFill>
              <a:latin typeface="+mn-lt"/>
            </a:rPr>
            <a:t>Revision i 2025 – indhold endnu ukendt</a:t>
          </a:r>
        </a:p>
      </dsp:txBody>
      <dsp:txXfrm>
        <a:off x="7940214" y="219948"/>
        <a:ext cx="2645058" cy="17633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47548-B506-4C9C-948D-3B8AA7F12712}">
      <dsp:nvSpPr>
        <dsp:cNvPr id="0" name=""/>
        <dsp:cNvSpPr/>
      </dsp:nvSpPr>
      <dsp:spPr>
        <a:xfrm>
          <a:off x="5041" y="219948"/>
          <a:ext cx="4408429" cy="1763371"/>
        </a:xfrm>
        <a:prstGeom prst="homePlate">
          <a:avLst/>
        </a:prstGeom>
        <a:solidFill>
          <a:srgbClr val="05326E"/>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marL="182563" lvl="0" indent="0" algn="l" defTabSz="622300">
            <a:lnSpc>
              <a:spcPct val="90000"/>
            </a:lnSpc>
            <a:spcBef>
              <a:spcPct val="0"/>
            </a:spcBef>
            <a:spcAft>
              <a:spcPct val="35000"/>
            </a:spcAft>
            <a:buNone/>
          </a:pPr>
          <a:r>
            <a:rPr lang="da-DK" sz="1400" kern="1200" dirty="0">
              <a:latin typeface="+mn-lt"/>
            </a:rPr>
            <a:t>Inddragelse af relevante </a:t>
          </a:r>
        </a:p>
        <a:p>
          <a:pPr marL="182563" lvl="0" indent="0" algn="l" defTabSz="622300">
            <a:lnSpc>
              <a:spcPct val="90000"/>
            </a:lnSpc>
            <a:spcBef>
              <a:spcPct val="0"/>
            </a:spcBef>
            <a:spcAft>
              <a:spcPct val="35000"/>
            </a:spcAft>
            <a:buNone/>
          </a:pPr>
          <a:r>
            <a:rPr lang="da-DK" sz="1400" kern="1200" dirty="0">
              <a:latin typeface="+mn-lt"/>
            </a:rPr>
            <a:t>1) kommuner og 2) ladeoperatører</a:t>
          </a:r>
        </a:p>
      </dsp:txBody>
      <dsp:txXfrm>
        <a:off x="5041" y="219948"/>
        <a:ext cx="3967586" cy="1763371"/>
      </dsp:txXfrm>
    </dsp:sp>
    <dsp:sp modelId="{9FF839B1-FB62-4EE8-880C-29C5740382C5}">
      <dsp:nvSpPr>
        <dsp:cNvPr id="0" name=""/>
        <dsp:cNvSpPr/>
      </dsp:nvSpPr>
      <dsp:spPr>
        <a:xfrm>
          <a:off x="3531785" y="219948"/>
          <a:ext cx="4408429" cy="1763371"/>
        </a:xfrm>
        <a:prstGeom prst="chevron">
          <a:avLst/>
        </a:prstGeom>
        <a:solidFill>
          <a:srgbClr val="375B8B"/>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182563" lvl="0" indent="0" algn="l" defTabSz="622300">
            <a:lnSpc>
              <a:spcPct val="90000"/>
            </a:lnSpc>
            <a:spcBef>
              <a:spcPct val="0"/>
            </a:spcBef>
            <a:spcAft>
              <a:spcPct val="35000"/>
            </a:spcAft>
            <a:buNone/>
          </a:pPr>
          <a:r>
            <a:rPr lang="da-DK" sz="1400" kern="1200" dirty="0">
              <a:latin typeface="+mn-lt"/>
            </a:rPr>
            <a:t>Revision af udbudsforskrifter og HB afsnit om:</a:t>
          </a:r>
        </a:p>
        <a:p>
          <a:pPr marL="182563" lvl="0" indent="0" algn="l" defTabSz="622300">
            <a:lnSpc>
              <a:spcPct val="90000"/>
            </a:lnSpc>
            <a:spcBef>
              <a:spcPct val="0"/>
            </a:spcBef>
            <a:spcAft>
              <a:spcPct val="35000"/>
            </a:spcAft>
            <a:buNone/>
          </a:pPr>
          <a:r>
            <a:rPr lang="da-DK" sz="1400" kern="1200" dirty="0">
              <a:latin typeface="+mn-lt"/>
            </a:rPr>
            <a:t>Lovgivning, udbud, støj, etagebyggeri, sikkerhed, tilgængelighed og smart </a:t>
          </a:r>
          <a:r>
            <a:rPr lang="da-DK" sz="1400" kern="1200" dirty="0" err="1">
              <a:latin typeface="+mn-lt"/>
            </a:rPr>
            <a:t>charging</a:t>
          </a:r>
          <a:r>
            <a:rPr lang="da-DK" sz="1400" kern="1200" dirty="0">
              <a:latin typeface="+mn-lt"/>
            </a:rPr>
            <a:t>/V2G, samt øvrige emner fra inddragelsesfasen</a:t>
          </a:r>
        </a:p>
      </dsp:txBody>
      <dsp:txXfrm>
        <a:off x="4413471" y="219948"/>
        <a:ext cx="2645058" cy="1763371"/>
      </dsp:txXfrm>
    </dsp:sp>
    <dsp:sp modelId="{B2FD552B-00CE-4E0F-822B-B4AD24B2D977}">
      <dsp:nvSpPr>
        <dsp:cNvPr id="0" name=""/>
        <dsp:cNvSpPr/>
      </dsp:nvSpPr>
      <dsp:spPr>
        <a:xfrm>
          <a:off x="7058528" y="219948"/>
          <a:ext cx="4408429" cy="1763371"/>
        </a:xfrm>
        <a:prstGeom prst="chevron">
          <a:avLst/>
        </a:prstGeom>
        <a:solidFill>
          <a:srgbClr val="CED6E3"/>
        </a:solidFill>
        <a:ln w="762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marL="182563" lvl="0" indent="0" algn="l" defTabSz="622300">
            <a:lnSpc>
              <a:spcPct val="90000"/>
            </a:lnSpc>
            <a:spcBef>
              <a:spcPct val="0"/>
            </a:spcBef>
            <a:spcAft>
              <a:spcPct val="35000"/>
            </a:spcAft>
            <a:buNone/>
          </a:pPr>
          <a:r>
            <a:rPr lang="da-DK" sz="1400" kern="1200" dirty="0">
              <a:solidFill>
                <a:schemeClr val="accent3"/>
              </a:solidFill>
              <a:latin typeface="+mn-lt"/>
            </a:rPr>
            <a:t>Revision i 2025 – indhold endnu ukendt</a:t>
          </a:r>
        </a:p>
      </dsp:txBody>
      <dsp:txXfrm>
        <a:off x="7940214" y="219948"/>
        <a:ext cx="2645058" cy="17633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63687BE-E0FD-6148-80CD-BD7B4B1E92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A8E31E33-4A29-CBA7-7112-8FD018AD8B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120F88-8DD4-4125-AC5B-C528B80746FC}" type="datetimeFigureOut">
              <a:rPr lang="da-DK" smtClean="0"/>
              <a:t>19-11-2024</a:t>
            </a:fld>
            <a:endParaRPr lang="da-DK"/>
          </a:p>
        </p:txBody>
      </p:sp>
      <p:sp>
        <p:nvSpPr>
          <p:cNvPr id="4" name="Pladsholder til sidefod 3">
            <a:extLst>
              <a:ext uri="{FF2B5EF4-FFF2-40B4-BE49-F238E27FC236}">
                <a16:creationId xmlns:a16="http://schemas.microsoft.com/office/drawing/2014/main" id="{E7942CED-6688-078E-4F24-D90B2A2BBA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B7979384-7051-72CD-A1C5-898262C371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9F800-EAB2-47F2-9769-04870CCDD5C9}" type="slidenum">
              <a:rPr lang="da-DK" smtClean="0"/>
              <a:t>‹nr.›</a:t>
            </a:fld>
            <a:endParaRPr lang="da-DK"/>
          </a:p>
        </p:txBody>
      </p:sp>
    </p:spTree>
    <p:extLst>
      <p:ext uri="{BB962C8B-B14F-4D97-AF65-F5344CB8AC3E}">
        <p14:creationId xmlns:p14="http://schemas.microsoft.com/office/powerpoint/2010/main" val="2888737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3985B-2004-4F3C-8D0A-3CDB9F0F6A20}" type="datetimeFigureOut">
              <a:rPr lang="da-DK" smtClean="0"/>
              <a:t>19-11-2024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A764B-969F-49E4-9A58-B348C1121E0D}" type="slidenum">
              <a:rPr lang="da-DK" smtClean="0"/>
              <a:t>‹nr.›</a:t>
            </a:fld>
            <a:endParaRPr lang="da-DK"/>
          </a:p>
        </p:txBody>
      </p:sp>
    </p:spTree>
    <p:extLst>
      <p:ext uri="{BB962C8B-B14F-4D97-AF65-F5344CB8AC3E}">
        <p14:creationId xmlns:p14="http://schemas.microsoft.com/office/powerpoint/2010/main" val="2147389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4552">
              <a:buFont typeface="Symbol" panose="05050102010706020507" pitchFamily="18" charset="2"/>
              <a:buChar char=""/>
            </a:pPr>
            <a:r>
              <a:rPr lang="da-DK" sz="1200" dirty="0">
                <a:latin typeface="Arial" panose="020B0604020202020204" pitchFamily="34" charset="0"/>
                <a:cs typeface="Times New Roman" panose="02020603050405020304" pitchFamily="18" charset="0"/>
              </a:rPr>
              <a:t>Udarbejdes af repræsentanter for vejsektoren</a:t>
            </a:r>
          </a:p>
          <a:p>
            <a:pPr marL="344552">
              <a:buFont typeface="Symbol" panose="05050102010706020507" pitchFamily="18" charset="2"/>
              <a:buChar char=""/>
            </a:pPr>
            <a:r>
              <a:rPr lang="da-DK" sz="1200" dirty="0">
                <a:latin typeface="Arial" panose="020B0604020202020204" pitchFamily="34" charset="0"/>
                <a:cs typeface="Times New Roman" panose="02020603050405020304" pitchFamily="18" charset="0"/>
              </a:rPr>
              <a:t>Understøtter udvikling og formidling af nye teknikker, metoder og </a:t>
            </a:r>
            <a:r>
              <a:rPr lang="da-DK" sz="1200" dirty="0" err="1">
                <a:latin typeface="Arial" panose="020B0604020202020204" pitchFamily="34" charset="0"/>
                <a:cs typeface="Times New Roman" panose="02020603050405020304" pitchFamily="18" charset="0"/>
              </a:rPr>
              <a:t>best</a:t>
            </a:r>
            <a:r>
              <a:rPr lang="da-DK" sz="1200" dirty="0">
                <a:latin typeface="Arial" panose="020B0604020202020204" pitchFamily="34" charset="0"/>
                <a:cs typeface="Times New Roman" panose="02020603050405020304" pitchFamily="18" charset="0"/>
              </a:rPr>
              <a:t> </a:t>
            </a:r>
            <a:r>
              <a:rPr lang="da-DK" sz="1200" dirty="0" err="1">
                <a:latin typeface="Arial" panose="020B0604020202020204" pitchFamily="34" charset="0"/>
                <a:cs typeface="Times New Roman" panose="02020603050405020304" pitchFamily="18" charset="0"/>
              </a:rPr>
              <a:t>practise</a:t>
            </a:r>
            <a:endParaRPr lang="da-DK" sz="1200" dirty="0">
              <a:latin typeface="Arial" panose="020B0604020202020204" pitchFamily="34" charset="0"/>
              <a:cs typeface="Times New Roman" panose="02020603050405020304" pitchFamily="18" charset="0"/>
            </a:endParaRPr>
          </a:p>
          <a:p>
            <a:pPr marL="344552">
              <a:buFont typeface="Symbol" panose="05050102010706020507" pitchFamily="18" charset="2"/>
              <a:buChar char=""/>
            </a:pPr>
            <a:r>
              <a:rPr lang="da-DK" sz="1200" dirty="0">
                <a:latin typeface="Arial" panose="020B0604020202020204" pitchFamily="34" charset="0"/>
                <a:cs typeface="Times New Roman" panose="02020603050405020304" pitchFamily="18" charset="0"/>
              </a:rPr>
              <a:t>Sikrer en ensartet opgaveløsning</a:t>
            </a:r>
          </a:p>
          <a:p>
            <a:pPr marL="344552">
              <a:buFont typeface="Symbol" panose="05050102010706020507" pitchFamily="18" charset="2"/>
              <a:buChar char=""/>
            </a:pPr>
            <a:r>
              <a:rPr lang="da-DK" sz="1200" dirty="0">
                <a:latin typeface="Arial" panose="020B0604020202020204" pitchFamily="34" charset="0"/>
                <a:cs typeface="Times New Roman" panose="02020603050405020304" pitchFamily="18" charset="0"/>
              </a:rPr>
              <a:t>Understøtte vejsektorens arbejde med at planlægge, projektere, udbyde og gennemføre opgaver af såvel anlægsteknisk som driftsmæssig karakter</a:t>
            </a:r>
          </a:p>
          <a:p>
            <a:endParaRPr lang="da-DK" dirty="0"/>
          </a:p>
        </p:txBody>
      </p:sp>
      <p:sp>
        <p:nvSpPr>
          <p:cNvPr id="4" name="Pladsholder til slidenummer 3"/>
          <p:cNvSpPr>
            <a:spLocks noGrp="1"/>
          </p:cNvSpPr>
          <p:nvPr>
            <p:ph type="sldNum" sz="quarter" idx="5"/>
          </p:nvPr>
        </p:nvSpPr>
        <p:spPr/>
        <p:txBody>
          <a:bodyPr/>
          <a:lstStyle/>
          <a:p>
            <a:fld id="{3BA714E7-9A5E-4DB0-8CCE-A50B4DBCD94B}" type="slidenum">
              <a:rPr lang="da-DK" smtClean="0"/>
              <a:t>2</a:t>
            </a:fld>
            <a:endParaRPr lang="da-DK"/>
          </a:p>
        </p:txBody>
      </p:sp>
    </p:spTree>
    <p:extLst>
      <p:ext uri="{BB962C8B-B14F-4D97-AF65-F5344CB8AC3E}">
        <p14:creationId xmlns:p14="http://schemas.microsoft.com/office/powerpoint/2010/main" val="1015439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Ladestanderbekendtgørelsen kommer </a:t>
            </a:r>
            <a:r>
              <a:rPr lang="da-DK" dirty="0" err="1"/>
              <a:t>pba</a:t>
            </a:r>
            <a:r>
              <a:rPr lang="da-DK" dirty="0"/>
              <a:t> EU direktiver om bygningers energimæssige ydeevne og energieffektivitet. </a:t>
            </a:r>
          </a:p>
          <a:p>
            <a:r>
              <a:rPr lang="da-DK" dirty="0"/>
              <a:t>Hægtet op på byggeloven og derfor går den på bygningerne og deres anvendelse og ikke parkeringspladsen. Der er f.eks. ikke krav til parkeringspladser der ligger ved gågader hvis parkeringspladsen ikke betjener en bygning selvom det giver mening at etablere ladestandere her.</a:t>
            </a:r>
          </a:p>
          <a:p>
            <a:endParaRPr lang="da-DK" dirty="0"/>
          </a:p>
          <a:p>
            <a:r>
              <a:rPr lang="da-DK" dirty="0"/>
              <a:t>Skelnes mellem beboelse og ikke beboelse. Herefter om der er tale om nye bygninger (10. marts), større renovering eller eksisterende. Der ses desuden på antallet af parkeringspladser. </a:t>
            </a:r>
          </a:p>
        </p:txBody>
      </p:sp>
      <p:sp>
        <p:nvSpPr>
          <p:cNvPr id="4" name="Slide Number Placeholder 3"/>
          <p:cNvSpPr>
            <a:spLocks noGrp="1"/>
          </p:cNvSpPr>
          <p:nvPr>
            <p:ph type="sldNum" sz="quarter" idx="5"/>
          </p:nvPr>
        </p:nvSpPr>
        <p:spPr/>
        <p:txBody>
          <a:bodyPr/>
          <a:lstStyle/>
          <a:p>
            <a:fld id="{A1F2F6E2-CA2D-40A7-8BE4-C30E5CF2054D}" type="slidenum">
              <a:rPr lang="da-DK" noProof="0" smtClean="0"/>
              <a:pPr/>
              <a:t>13</a:t>
            </a:fld>
            <a:endParaRPr lang="da-DK" noProof="0" dirty="0"/>
          </a:p>
        </p:txBody>
      </p:sp>
    </p:spTree>
    <p:extLst>
      <p:ext uri="{BB962C8B-B14F-4D97-AF65-F5344CB8AC3E}">
        <p14:creationId xmlns:p14="http://schemas.microsoft.com/office/powerpoint/2010/main" val="360817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Gældende EPBD: https://eur-lex.europa.eu/legal-content/EN/TXT/?uri=uriserv:OJ.L_.2018.156.01.0075.01.ENG</a:t>
            </a:r>
          </a:p>
          <a:p>
            <a:r>
              <a:rPr lang="da-DK" dirty="0"/>
              <a:t>Gældende ladestanderbekendtgørelse: https://www.retsinformation.dk/eli/lta/2020/181</a:t>
            </a:r>
          </a:p>
          <a:p>
            <a:endParaRPr lang="da-DK" dirty="0"/>
          </a:p>
          <a:p>
            <a:endParaRPr lang="da-DK" dirty="0"/>
          </a:p>
          <a:p>
            <a:endParaRPr lang="da-DK" dirty="0"/>
          </a:p>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en-GB" smtClean="0"/>
              <a:t>14</a:t>
            </a:fld>
            <a:endParaRPr lang="en-GB"/>
          </a:p>
        </p:txBody>
      </p:sp>
      <p:sp>
        <p:nvSpPr>
          <p:cNvPr id="5" name="Date Placeholder 4"/>
          <p:cNvSpPr>
            <a:spLocks noGrp="1"/>
          </p:cNvSpPr>
          <p:nvPr>
            <p:ph type="dt" idx="1"/>
          </p:nvPr>
        </p:nvSpPr>
        <p:spPr/>
        <p:txBody>
          <a:bodyPr/>
          <a:lstStyle/>
          <a:p>
            <a:fld id="{D325BBF7-0B0C-48D4-ABAA-EF360EF241C5}" type="datetime1">
              <a:rPr lang="en-GB" smtClean="0"/>
              <a:t>19/11/2024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35344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Ladestanderbekendtgørelsen kommer </a:t>
            </a:r>
            <a:r>
              <a:rPr lang="da-DK" dirty="0" err="1"/>
              <a:t>pba</a:t>
            </a:r>
            <a:r>
              <a:rPr lang="da-DK" dirty="0"/>
              <a:t> EU direktiver om bygningers energimæssige ydeevne og energieffektivitet. </a:t>
            </a:r>
          </a:p>
          <a:p>
            <a:r>
              <a:rPr lang="da-DK" dirty="0"/>
              <a:t>Hægtet op på byggeloven og derfor går den på bygningerne og deres anvendelse og ikke parkeringspladsen. Der er f.eks. ikke krav til parkeringspladser der ligger ved gågader hvis parkeringspladsen ikke betjener en bygning selvom det giver mening at etablere ladestandere her.</a:t>
            </a:r>
          </a:p>
          <a:p>
            <a:endParaRPr lang="da-DK" dirty="0"/>
          </a:p>
          <a:p>
            <a:r>
              <a:rPr lang="da-DK" dirty="0"/>
              <a:t>Skelnes mellem beboelse og ikke beboelse. Herefter om der er tale om nye bygninger (10. marts), større renovering eller eksisterende. Der ses desuden på antallet af parkeringspladser. </a:t>
            </a:r>
          </a:p>
        </p:txBody>
      </p:sp>
      <p:sp>
        <p:nvSpPr>
          <p:cNvPr id="4" name="Slide Number Placeholder 3"/>
          <p:cNvSpPr>
            <a:spLocks noGrp="1"/>
          </p:cNvSpPr>
          <p:nvPr>
            <p:ph type="sldNum" sz="quarter" idx="5"/>
          </p:nvPr>
        </p:nvSpPr>
        <p:spPr/>
        <p:txBody>
          <a:bodyPr/>
          <a:lstStyle/>
          <a:p>
            <a:fld id="{A1F2F6E2-CA2D-40A7-8BE4-C30E5CF2054D}" type="slidenum">
              <a:rPr lang="da-DK" noProof="0" smtClean="0"/>
              <a:pPr/>
              <a:t>15</a:t>
            </a:fld>
            <a:endParaRPr lang="da-DK" noProof="0" dirty="0"/>
          </a:p>
        </p:txBody>
      </p:sp>
    </p:spTree>
    <p:extLst>
      <p:ext uri="{BB962C8B-B14F-4D97-AF65-F5344CB8AC3E}">
        <p14:creationId xmlns:p14="http://schemas.microsoft.com/office/powerpoint/2010/main" val="1465118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en-GB" smtClean="0"/>
              <a:t>16</a:t>
            </a:fld>
            <a:endParaRPr lang="en-GB"/>
          </a:p>
        </p:txBody>
      </p:sp>
      <p:sp>
        <p:nvSpPr>
          <p:cNvPr id="5" name="Date Placeholder 4"/>
          <p:cNvSpPr>
            <a:spLocks noGrp="1"/>
          </p:cNvSpPr>
          <p:nvPr>
            <p:ph type="dt" idx="1"/>
          </p:nvPr>
        </p:nvSpPr>
        <p:spPr/>
        <p:txBody>
          <a:bodyPr/>
          <a:lstStyle/>
          <a:p>
            <a:fld id="{D325BBF7-0B0C-48D4-ABAA-EF360EF241C5}" type="datetime1">
              <a:rPr lang="en-GB" smtClean="0"/>
              <a:t>19/11/2024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09420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en-GB" smtClean="0"/>
              <a:t>24</a:t>
            </a:fld>
            <a:endParaRPr lang="en-GB"/>
          </a:p>
        </p:txBody>
      </p:sp>
      <p:sp>
        <p:nvSpPr>
          <p:cNvPr id="5" name="Date Placeholder 4"/>
          <p:cNvSpPr>
            <a:spLocks noGrp="1"/>
          </p:cNvSpPr>
          <p:nvPr>
            <p:ph type="dt" idx="1"/>
          </p:nvPr>
        </p:nvSpPr>
        <p:spPr/>
        <p:txBody>
          <a:bodyPr/>
          <a:lstStyle/>
          <a:p>
            <a:fld id="{D325BBF7-0B0C-48D4-ABAA-EF360EF241C5}" type="datetime1">
              <a:rPr lang="en-GB" smtClean="0"/>
              <a:t>19/11/2024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92022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en-GB" smtClean="0"/>
              <a:t>27</a:t>
            </a:fld>
            <a:endParaRPr lang="en-GB"/>
          </a:p>
        </p:txBody>
      </p:sp>
      <p:sp>
        <p:nvSpPr>
          <p:cNvPr id="5" name="Date Placeholder 4"/>
          <p:cNvSpPr>
            <a:spLocks noGrp="1"/>
          </p:cNvSpPr>
          <p:nvPr>
            <p:ph type="dt" idx="1"/>
          </p:nvPr>
        </p:nvSpPr>
        <p:spPr/>
        <p:txBody>
          <a:bodyPr/>
          <a:lstStyle/>
          <a:p>
            <a:fld id="{D325BBF7-0B0C-48D4-ABAA-EF360EF241C5}" type="datetime1">
              <a:rPr lang="en-GB" smtClean="0"/>
              <a:t>19/11/2024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71050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en-GB" smtClean="0"/>
              <a:t>28</a:t>
            </a:fld>
            <a:endParaRPr lang="en-GB"/>
          </a:p>
        </p:txBody>
      </p:sp>
      <p:sp>
        <p:nvSpPr>
          <p:cNvPr id="5" name="Date Placeholder 4"/>
          <p:cNvSpPr>
            <a:spLocks noGrp="1"/>
          </p:cNvSpPr>
          <p:nvPr>
            <p:ph type="dt" idx="1"/>
          </p:nvPr>
        </p:nvSpPr>
        <p:spPr/>
        <p:txBody>
          <a:bodyPr/>
          <a:lstStyle/>
          <a:p>
            <a:fld id="{D325BBF7-0B0C-48D4-ABAA-EF360EF241C5}" type="datetime1">
              <a:rPr lang="en-GB" smtClean="0"/>
              <a:t>19/11/2024</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3578526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1 - evt. m/billede">
    <p:spTree>
      <p:nvGrpSpPr>
        <p:cNvPr id="1" name=""/>
        <p:cNvGrpSpPr/>
        <p:nvPr/>
      </p:nvGrpSpPr>
      <p:grpSpPr>
        <a:xfrm>
          <a:off x="0" y="0"/>
          <a:ext cx="0" cy="0"/>
          <a:chOff x="0" y="0"/>
          <a:chExt cx="0" cy="0"/>
        </a:xfrm>
      </p:grpSpPr>
      <p:pic>
        <p:nvPicPr>
          <p:cNvPr id="3" name="Pladsholder til billede 2">
            <a:extLst>
              <a:ext uri="{FF2B5EF4-FFF2-40B4-BE49-F238E27FC236}">
                <a16:creationId xmlns:a16="http://schemas.microsoft.com/office/drawing/2014/main" id="{596430E8-6FBB-7A72-CB4F-93859253E3D9}"/>
              </a:ext>
            </a:extLst>
          </p:cNvPr>
          <p:cNvPicPr>
            <a:picLocks noChangeAspect="1"/>
          </p:cNvPicPr>
          <p:nvPr userDrawn="1"/>
        </p:nvPicPr>
        <p:blipFill>
          <a:blip r:embed="rId2">
            <a:extLst>
              <a:ext uri="{28A0092B-C50C-407E-A947-70E740481C1C}">
                <a14:useLocalDpi xmlns:a14="http://schemas.microsoft.com/office/drawing/2010/main" val="0"/>
              </a:ext>
            </a:extLst>
          </a:blip>
          <a:srcRect t="11734" b="11734"/>
          <a:stretch>
            <a:fillRect/>
          </a:stretch>
        </p:blipFill>
        <p:spPr bwMode="auto">
          <a:xfrm>
            <a:off x="-14285" y="3019692"/>
            <a:ext cx="12215813" cy="400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ladsholder til billede 3">
            <a:extLst>
              <a:ext uri="{FF2B5EF4-FFF2-40B4-BE49-F238E27FC236}">
                <a16:creationId xmlns:a16="http://schemas.microsoft.com/office/drawing/2014/main" id="{53436481-4334-3B80-212A-FEF8F0CF4E2E}"/>
              </a:ext>
            </a:extLst>
          </p:cNvPr>
          <p:cNvSpPr>
            <a:spLocks noGrp="1"/>
          </p:cNvSpPr>
          <p:nvPr>
            <p:ph type="pic" sz="quarter" idx="11" hasCustomPrompt="1"/>
          </p:nvPr>
        </p:nvSpPr>
        <p:spPr>
          <a:xfrm>
            <a:off x="-14284" y="3019692"/>
            <a:ext cx="12215813" cy="4009708"/>
          </a:xfrm>
        </p:spPr>
        <p:txBody>
          <a:bodyPr tIns="972000"/>
          <a:lstStyle>
            <a:lvl1pPr marL="0" indent="0" algn="ctr">
              <a:buNone/>
              <a:defRPr sz="2400">
                <a:solidFill>
                  <a:schemeClr val="bg1"/>
                </a:solidFill>
              </a:defRPr>
            </a:lvl1pPr>
          </a:lstStyle>
          <a:p>
            <a:pPr marL="0" marR="0" lvl="0" indent="0" algn="ctr" defTabSz="914400" rtl="0" eaLnBrk="1" fontAlgn="base" latinLnBrk="0" hangingPunct="1">
              <a:lnSpc>
                <a:spcPct val="100000"/>
              </a:lnSpc>
              <a:spcBef>
                <a:spcPts val="599"/>
              </a:spcBef>
              <a:spcAft>
                <a:spcPts val="599"/>
              </a:spcAft>
              <a:buClrTx/>
              <a:buSzPct val="100000"/>
              <a:buFont typeface="Arial" panose="020B0604020202020204" pitchFamily="34" charset="0"/>
              <a:buNone/>
              <a:tabLst/>
              <a:defRPr/>
            </a:pPr>
            <a:r>
              <a:rPr lang="da-DK" noProof="0" dirty="0"/>
              <a:t>📸 </a:t>
            </a:r>
            <a:br>
              <a:rPr lang="da-DK" noProof="0" dirty="0"/>
            </a:br>
            <a:r>
              <a:rPr lang="da-DK" noProof="0" dirty="0"/>
              <a:t>1. Klik på kameraet for at markere pladsholderen      .   </a:t>
            </a:r>
            <a:br>
              <a:rPr lang="da-DK" noProof="0" dirty="0"/>
            </a:br>
            <a:r>
              <a:rPr lang="da-DK" noProof="0" dirty="0"/>
              <a:t>2. Vælg et billede fra </a:t>
            </a:r>
            <a:r>
              <a:rPr lang="da-DK" noProof="0" dirty="0" err="1"/>
              <a:t>Skyfish</a:t>
            </a:r>
            <a:r>
              <a:rPr lang="da-DK" noProof="0" dirty="0"/>
              <a:t> i Templafy opgaveruden </a:t>
            </a:r>
            <a:br>
              <a:rPr lang="da-DK" noProof="0" dirty="0"/>
            </a:br>
            <a:r>
              <a:rPr lang="da-DK" noProof="0" dirty="0"/>
              <a:t>               ELLER slet pladsholderen for at bevare den blå baggrund</a:t>
            </a:r>
          </a:p>
        </p:txBody>
      </p:sp>
      <p:sp>
        <p:nvSpPr>
          <p:cNvPr id="12" name="Title 1"/>
          <p:cNvSpPr>
            <a:spLocks noGrp="1"/>
          </p:cNvSpPr>
          <p:nvPr>
            <p:ph type="ctrTitle" hasCustomPrompt="1"/>
          </p:nvPr>
        </p:nvSpPr>
        <p:spPr>
          <a:xfrm>
            <a:off x="342901" y="342900"/>
            <a:ext cx="11505484" cy="997868"/>
          </a:xfrm>
        </p:spPr>
        <p:txBody>
          <a:bodyPr anchor="ctr" anchorCtr="0"/>
          <a:lstStyle>
            <a:lvl1pPr>
              <a:lnSpc>
                <a:spcPct val="88000"/>
              </a:lnSpc>
              <a:defRPr sz="3700" b="1" spc="-100" baseline="0">
                <a:solidFill>
                  <a:schemeClr val="accent1"/>
                </a:solidFill>
                <a:latin typeface="+mj-lt"/>
              </a:defRPr>
            </a:lvl1pPr>
          </a:lstStyle>
          <a:p>
            <a:r>
              <a:rPr lang="da-DK" dirty="0"/>
              <a:t>Klik for at tilføje Titel </a:t>
            </a:r>
            <a:br>
              <a:rPr lang="da-DK" dirty="0"/>
            </a:br>
            <a:r>
              <a:rPr lang="da-DK" noProof="0" dirty="0"/>
              <a:t>–</a:t>
            </a:r>
            <a:r>
              <a:rPr lang="da-DK" dirty="0"/>
              <a:t> evt. 2 linjer </a:t>
            </a:r>
          </a:p>
        </p:txBody>
      </p:sp>
      <p:sp>
        <p:nvSpPr>
          <p:cNvPr id="8" name="Subtitle 2"/>
          <p:cNvSpPr>
            <a:spLocks noGrp="1"/>
          </p:cNvSpPr>
          <p:nvPr>
            <p:ph type="subTitle" idx="1" hasCustomPrompt="1"/>
          </p:nvPr>
        </p:nvSpPr>
        <p:spPr>
          <a:xfrm>
            <a:off x="342901" y="1484784"/>
            <a:ext cx="11505484" cy="640884"/>
          </a:xfrm>
        </p:spPr>
        <p:txBody>
          <a:bodyPr anchor="t" anchorCtr="0"/>
          <a:lstStyle>
            <a:lvl1pPr marL="0" indent="0" algn="l">
              <a:lnSpc>
                <a:spcPct val="98000"/>
              </a:lnSpc>
              <a:spcBef>
                <a:spcPts val="0"/>
              </a:spcBef>
              <a:spcAft>
                <a:spcPts val="0"/>
              </a:spcAft>
              <a:buNone/>
              <a:defRPr sz="2000" b="1"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Undertitel / Afsender / Dato / Arrangement</a:t>
            </a:r>
            <a:br>
              <a:rPr lang="da-DK" dirty="0"/>
            </a:br>
            <a:r>
              <a:rPr lang="da-DK" noProof="0" dirty="0"/>
              <a:t>–</a:t>
            </a:r>
            <a:r>
              <a:rPr lang="da-DK" dirty="0"/>
              <a:t> evt. 2 linjer</a:t>
            </a:r>
          </a:p>
        </p:txBody>
      </p:sp>
      <p:pic>
        <p:nvPicPr>
          <p:cNvPr id="15" name="VDLogoHide1">
            <a:extLst>
              <a:ext uri="{FF2B5EF4-FFF2-40B4-BE49-F238E27FC236}">
                <a16:creationId xmlns:a16="http://schemas.microsoft.com/office/drawing/2014/main" id="{8A0A9C06-55CF-4405-FC39-AF29C1917112}"/>
              </a:ext>
            </a:extLst>
          </p:cNvPr>
          <p:cNvPicPr>
            <a:picLocks noChangeAspect="1"/>
          </p:cNvPicPr>
          <p:nvPr userDrawn="1"/>
        </p:nvPicPr>
        <p:blipFill>
          <a:blip r:embed="rId3"/>
          <a:srcRect/>
          <a:stretch/>
        </p:blipFill>
        <p:spPr>
          <a:xfrm>
            <a:off x="343619" y="2533404"/>
            <a:ext cx="1404000" cy="339637"/>
          </a:xfrm>
          <a:prstGeom prst="rect">
            <a:avLst/>
          </a:prstGeom>
        </p:spPr>
      </p:pic>
      <p:cxnSp>
        <p:nvCxnSpPr>
          <p:cNvPr id="6" name="Lige forbindelse 5">
            <a:extLst>
              <a:ext uri="{FF2B5EF4-FFF2-40B4-BE49-F238E27FC236}">
                <a16:creationId xmlns:a16="http://schemas.microsoft.com/office/drawing/2014/main" id="{0DD7090E-FD46-AC74-E5E4-9CA1D288FDEB}"/>
              </a:ext>
            </a:extLst>
          </p:cNvPr>
          <p:cNvCxnSpPr/>
          <p:nvPr userDrawn="1"/>
        </p:nvCxnSpPr>
        <p:spPr bwMode="auto">
          <a:xfrm>
            <a:off x="343618" y="2445509"/>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sp>
        <p:nvSpPr>
          <p:cNvPr id="2" name="Slide Number Placeholder 8">
            <a:extLst>
              <a:ext uri="{FF2B5EF4-FFF2-40B4-BE49-F238E27FC236}">
                <a16:creationId xmlns:a16="http://schemas.microsoft.com/office/drawing/2014/main" id="{6EECF010-C80C-1E56-F39D-6BF24673EAF7}"/>
              </a:ext>
            </a:extLst>
          </p:cNvPr>
          <p:cNvSpPr>
            <a:spLocks noGrp="1"/>
          </p:cNvSpPr>
          <p:nvPr>
            <p:ph type="sldNum" sz="quarter" idx="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bg1"/>
                </a:solidFill>
                <a:latin typeface="+mj-lt"/>
                <a:ea typeface="+mn-ea"/>
                <a:cs typeface="Arial" pitchFamily="34" charset="0"/>
              </a:defRPr>
            </a:lvl1pPr>
          </a:lstStyle>
          <a:p>
            <a:fld id="{6ACBDE86-91AD-4605-99AD-6345013A9E73}" type="slidenum">
              <a:rPr lang="da-DK" smtClean="0"/>
              <a:pPr/>
              <a:t>‹nr.›</a:t>
            </a:fld>
            <a:endParaRPr lang="da-DK" dirty="0"/>
          </a:p>
        </p:txBody>
      </p:sp>
    </p:spTree>
    <p:extLst>
      <p:ext uri="{BB962C8B-B14F-4D97-AF65-F5344CB8AC3E}">
        <p14:creationId xmlns:p14="http://schemas.microsoft.com/office/powerpoint/2010/main" val="263704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de F - 2 spalter m/overskift">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45C02AA6-7368-27BB-4937-77A75CD38195}"/>
              </a:ext>
            </a:extLst>
          </p:cNvPr>
          <p:cNvSpPr>
            <a:spLocks noGrp="1"/>
          </p:cNvSpPr>
          <p:nvPr>
            <p:ph type="subTitle" idx="1" hasCustomPrompt="1"/>
          </p:nvPr>
        </p:nvSpPr>
        <p:spPr>
          <a:xfrm>
            <a:off x="357981" y="342900"/>
            <a:ext cx="9856991"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TEMAOVERSKRIFT – kun 1 linje</a:t>
            </a:r>
          </a:p>
        </p:txBody>
      </p:sp>
      <p:sp>
        <p:nvSpPr>
          <p:cNvPr id="20" name="Title Placeholder 1">
            <a:extLst>
              <a:ext uri="{FF2B5EF4-FFF2-40B4-BE49-F238E27FC236}">
                <a16:creationId xmlns:a16="http://schemas.microsoft.com/office/drawing/2014/main" id="{F9207D6E-246B-5816-E83D-D0C8E7F4F204}"/>
              </a:ext>
            </a:extLst>
          </p:cNvPr>
          <p:cNvSpPr>
            <a:spLocks noGrp="1" noChangeArrowheads="1"/>
          </p:cNvSpPr>
          <p:nvPr>
            <p:ph type="title" hasCustomPrompt="1"/>
          </p:nvPr>
        </p:nvSpPr>
        <p:spPr bwMode="auto">
          <a:xfrm>
            <a:off x="337088" y="816176"/>
            <a:ext cx="11511320" cy="96839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a-DK" noProof="0" dirty="0"/>
              <a:t>Klik for at tilføje Overskrift </a:t>
            </a:r>
            <a:br>
              <a:rPr lang="da-DK" noProof="0" dirty="0"/>
            </a:br>
            <a:r>
              <a:rPr lang="da-DK" noProof="0" dirty="0"/>
              <a:t>– evt. 2 linjer</a:t>
            </a:r>
          </a:p>
        </p:txBody>
      </p:sp>
      <p:sp>
        <p:nvSpPr>
          <p:cNvPr id="9" name="Pladsholder til tekst 6">
            <a:extLst>
              <a:ext uri="{FF2B5EF4-FFF2-40B4-BE49-F238E27FC236}">
                <a16:creationId xmlns:a16="http://schemas.microsoft.com/office/drawing/2014/main" id="{ACA11FA9-3BF5-CCF2-7C9C-22227E83E1C6}"/>
              </a:ext>
            </a:extLst>
          </p:cNvPr>
          <p:cNvSpPr>
            <a:spLocks noGrp="1"/>
          </p:cNvSpPr>
          <p:nvPr>
            <p:ph type="body" sz="quarter" idx="16" hasCustomPrompt="1"/>
          </p:nvPr>
        </p:nvSpPr>
        <p:spPr>
          <a:xfrm>
            <a:off x="337868" y="1980046"/>
            <a:ext cx="5579998" cy="456931"/>
          </a:xfrm>
        </p:spPr>
        <p:txBody>
          <a:bodyPr/>
          <a:lstStyle>
            <a:lvl1pPr marL="35963" indent="0">
              <a:lnSpc>
                <a:spcPct val="100000"/>
              </a:lnSpc>
              <a:buFontTx/>
              <a:buNone/>
              <a:defRPr lang="da-DK" sz="1999" b="1" dirty="0">
                <a:solidFill>
                  <a:schemeClr val="tx1"/>
                </a:solidFill>
                <a:latin typeface="+mn-lt"/>
                <a:ea typeface="+mn-ea"/>
                <a:cs typeface="Arial" pitchFamily="34" charset="0"/>
              </a:defRPr>
            </a:lvl1pPr>
            <a:lvl2pPr marL="647336" indent="0">
              <a:buNone/>
              <a:defRPr/>
            </a:lvl2pPr>
          </a:lstStyle>
          <a:p>
            <a:pPr lvl="0"/>
            <a:r>
              <a:rPr lang="en-US" dirty="0"/>
              <a:t>K</a:t>
            </a:r>
            <a:r>
              <a:rPr lang="da-DK" dirty="0"/>
              <a:t>lik for at tilføje Beskrivelse</a:t>
            </a:r>
          </a:p>
        </p:txBody>
      </p:sp>
      <p:sp>
        <p:nvSpPr>
          <p:cNvPr id="10" name="Content Placeholder 3">
            <a:extLst>
              <a:ext uri="{FF2B5EF4-FFF2-40B4-BE49-F238E27FC236}">
                <a16:creationId xmlns:a16="http://schemas.microsoft.com/office/drawing/2014/main" id="{ABA0DEE0-368A-2251-075E-85F565706F36}"/>
              </a:ext>
            </a:extLst>
          </p:cNvPr>
          <p:cNvSpPr>
            <a:spLocks noGrp="1"/>
          </p:cNvSpPr>
          <p:nvPr>
            <p:ph sz="quarter" idx="21" hasCustomPrompt="1"/>
          </p:nvPr>
        </p:nvSpPr>
        <p:spPr>
          <a:xfrm>
            <a:off x="337870" y="2611671"/>
            <a:ext cx="5580000" cy="3903428"/>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3" name="Pladsholder til tekst 6">
            <a:extLst>
              <a:ext uri="{FF2B5EF4-FFF2-40B4-BE49-F238E27FC236}">
                <a16:creationId xmlns:a16="http://schemas.microsoft.com/office/drawing/2014/main" id="{2DDED442-6643-6459-33BC-59BBA262E709}"/>
              </a:ext>
            </a:extLst>
          </p:cNvPr>
          <p:cNvSpPr>
            <a:spLocks noGrp="1"/>
          </p:cNvSpPr>
          <p:nvPr>
            <p:ph type="body" sz="quarter" idx="28" hasCustomPrompt="1"/>
          </p:nvPr>
        </p:nvSpPr>
        <p:spPr>
          <a:xfrm>
            <a:off x="6269560" y="1980046"/>
            <a:ext cx="5578847" cy="456931"/>
          </a:xfrm>
        </p:spPr>
        <p:txBody>
          <a:bodyPr/>
          <a:lstStyle>
            <a:lvl1pPr marL="35963" indent="0">
              <a:lnSpc>
                <a:spcPct val="100000"/>
              </a:lnSpc>
              <a:buFontTx/>
              <a:buNone/>
              <a:defRPr lang="da-DK" sz="1999" b="1" dirty="0">
                <a:solidFill>
                  <a:schemeClr val="tx1"/>
                </a:solidFill>
                <a:latin typeface="+mn-lt"/>
                <a:ea typeface="+mn-ea"/>
                <a:cs typeface="Arial" pitchFamily="34" charset="0"/>
              </a:defRPr>
            </a:lvl1pPr>
            <a:lvl2pPr marL="647336" indent="0">
              <a:buNone/>
              <a:defRPr/>
            </a:lvl2pPr>
          </a:lstStyle>
          <a:p>
            <a:pPr marL="35963" lvl="0" indent="0" algn="l" rtl="0" eaLnBrk="1" fontAlgn="base" hangingPunct="1">
              <a:lnSpc>
                <a:spcPct val="100000"/>
              </a:lnSpc>
              <a:spcBef>
                <a:spcPts val="599"/>
              </a:spcBef>
              <a:spcAft>
                <a:spcPts val="599"/>
              </a:spcAft>
              <a:buSzPct val="100000"/>
              <a:buFontTx/>
              <a:buNone/>
            </a:pPr>
            <a:r>
              <a:rPr lang="en-US" dirty="0"/>
              <a:t>K</a:t>
            </a:r>
            <a:r>
              <a:rPr lang="da-DK" dirty="0"/>
              <a:t>lik for at tilføje Beskrivelse</a:t>
            </a:r>
          </a:p>
        </p:txBody>
      </p:sp>
      <p:sp>
        <p:nvSpPr>
          <p:cNvPr id="12" name="Content Placeholder 3">
            <a:extLst>
              <a:ext uri="{FF2B5EF4-FFF2-40B4-BE49-F238E27FC236}">
                <a16:creationId xmlns:a16="http://schemas.microsoft.com/office/drawing/2014/main" id="{C4332B3C-8262-404D-E0E1-439BDB55103F}"/>
              </a:ext>
            </a:extLst>
          </p:cNvPr>
          <p:cNvSpPr>
            <a:spLocks noGrp="1"/>
          </p:cNvSpPr>
          <p:nvPr>
            <p:ph sz="quarter" idx="22" hasCustomPrompt="1"/>
          </p:nvPr>
        </p:nvSpPr>
        <p:spPr>
          <a:xfrm>
            <a:off x="6269565" y="2601879"/>
            <a:ext cx="5580000" cy="3903428"/>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cxnSp>
        <p:nvCxnSpPr>
          <p:cNvPr id="11" name="Lige forbindelse 10">
            <a:extLst>
              <a:ext uri="{FF2B5EF4-FFF2-40B4-BE49-F238E27FC236}">
                <a16:creationId xmlns:a16="http://schemas.microsoft.com/office/drawing/2014/main" id="{13D1FA80-39A1-DF6E-2DD2-1871356E9C73}"/>
              </a:ext>
            </a:extLst>
          </p:cNvPr>
          <p:cNvCxnSpPr/>
          <p:nvPr userDrawn="1"/>
        </p:nvCxnSpPr>
        <p:spPr bwMode="auto">
          <a:xfrm>
            <a:off x="357980" y="620688"/>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sp>
        <p:nvSpPr>
          <p:cNvPr id="13" name="Slide Number Placeholder 8">
            <a:extLst>
              <a:ext uri="{FF2B5EF4-FFF2-40B4-BE49-F238E27FC236}">
                <a16:creationId xmlns:a16="http://schemas.microsoft.com/office/drawing/2014/main" id="{59822A84-2BB4-C30F-B39F-9899AC593103}"/>
              </a:ext>
            </a:extLst>
          </p:cNvPr>
          <p:cNvSpPr>
            <a:spLocks noGrp="1"/>
          </p:cNvSpPr>
          <p:nvPr>
            <p:ph type="sldNum" sz="quarter" idx="1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pic>
        <p:nvPicPr>
          <p:cNvPr id="14" name="VDLogoHide1">
            <a:extLst>
              <a:ext uri="{FF2B5EF4-FFF2-40B4-BE49-F238E27FC236}">
                <a16:creationId xmlns:a16="http://schemas.microsoft.com/office/drawing/2014/main" id="{6833DFE0-969C-E4AB-3358-F9992E2EF845}"/>
              </a:ext>
            </a:extLst>
          </p:cNvPr>
          <p:cNvPicPr>
            <a:picLocks noChangeAspect="1"/>
          </p:cNvPicPr>
          <p:nvPr userDrawn="1"/>
        </p:nvPicPr>
        <p:blipFill rotWithShape="1">
          <a:blip r:embed="rId2"/>
          <a:srcRect r="84634"/>
          <a:stretch/>
        </p:blipFill>
        <p:spPr>
          <a:xfrm>
            <a:off x="11670584" y="275128"/>
            <a:ext cx="159553" cy="251291"/>
          </a:xfrm>
          <a:prstGeom prst="rect">
            <a:avLst/>
          </a:prstGeom>
        </p:spPr>
      </p:pic>
    </p:spTree>
    <p:extLst>
      <p:ext uri="{BB962C8B-B14F-4D97-AF65-F5344CB8AC3E}">
        <p14:creationId xmlns:p14="http://schemas.microsoft.com/office/powerpoint/2010/main" val="343136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de G - 2 spalter m/beskrivelse under">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45C02AA6-7368-27BB-4937-77A75CD38195}"/>
              </a:ext>
            </a:extLst>
          </p:cNvPr>
          <p:cNvSpPr>
            <a:spLocks noGrp="1"/>
          </p:cNvSpPr>
          <p:nvPr>
            <p:ph type="subTitle" idx="1" hasCustomPrompt="1"/>
          </p:nvPr>
        </p:nvSpPr>
        <p:spPr>
          <a:xfrm>
            <a:off x="357981" y="342900"/>
            <a:ext cx="9856991"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TEMAOVERSKRIFT – kun 1 linje</a:t>
            </a:r>
          </a:p>
        </p:txBody>
      </p:sp>
      <p:sp>
        <p:nvSpPr>
          <p:cNvPr id="20" name="Title Placeholder 1">
            <a:extLst>
              <a:ext uri="{FF2B5EF4-FFF2-40B4-BE49-F238E27FC236}">
                <a16:creationId xmlns:a16="http://schemas.microsoft.com/office/drawing/2014/main" id="{F9207D6E-246B-5816-E83D-D0C8E7F4F204}"/>
              </a:ext>
            </a:extLst>
          </p:cNvPr>
          <p:cNvSpPr>
            <a:spLocks noGrp="1" noChangeArrowheads="1"/>
          </p:cNvSpPr>
          <p:nvPr>
            <p:ph type="title" hasCustomPrompt="1"/>
          </p:nvPr>
        </p:nvSpPr>
        <p:spPr bwMode="auto">
          <a:xfrm>
            <a:off x="337092" y="816176"/>
            <a:ext cx="11507042" cy="96839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a-DK" noProof="0" dirty="0"/>
              <a:t>Klik for at tilføje Overskrift </a:t>
            </a:r>
            <a:br>
              <a:rPr lang="da-DK" noProof="0" dirty="0"/>
            </a:br>
            <a:r>
              <a:rPr lang="da-DK" noProof="0" dirty="0"/>
              <a:t>– evt. 2 linjer</a:t>
            </a:r>
          </a:p>
        </p:txBody>
      </p:sp>
      <p:sp>
        <p:nvSpPr>
          <p:cNvPr id="4" name="Content Placeholder 3">
            <a:extLst>
              <a:ext uri="{FF2B5EF4-FFF2-40B4-BE49-F238E27FC236}">
                <a16:creationId xmlns:a16="http://schemas.microsoft.com/office/drawing/2014/main" id="{2C428295-661F-BB40-4E81-167D57B66998}"/>
              </a:ext>
            </a:extLst>
          </p:cNvPr>
          <p:cNvSpPr>
            <a:spLocks noGrp="1"/>
          </p:cNvSpPr>
          <p:nvPr>
            <p:ph sz="quarter" idx="21" hasCustomPrompt="1"/>
          </p:nvPr>
        </p:nvSpPr>
        <p:spPr>
          <a:xfrm>
            <a:off x="337870" y="1980045"/>
            <a:ext cx="5580000" cy="3903427"/>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tekst 6">
            <a:extLst>
              <a:ext uri="{FF2B5EF4-FFF2-40B4-BE49-F238E27FC236}">
                <a16:creationId xmlns:a16="http://schemas.microsoft.com/office/drawing/2014/main" id="{ACA11FA9-3BF5-CCF2-7C9C-22227E83E1C6}"/>
              </a:ext>
            </a:extLst>
          </p:cNvPr>
          <p:cNvSpPr>
            <a:spLocks noGrp="1"/>
          </p:cNvSpPr>
          <p:nvPr>
            <p:ph type="body" sz="quarter" idx="16" hasCustomPrompt="1"/>
          </p:nvPr>
        </p:nvSpPr>
        <p:spPr>
          <a:xfrm>
            <a:off x="337871" y="6048383"/>
            <a:ext cx="5579999" cy="456931"/>
          </a:xfrm>
        </p:spPr>
        <p:txBody>
          <a:bodyPr/>
          <a:lstStyle>
            <a:lvl1pPr marL="35963" indent="0">
              <a:lnSpc>
                <a:spcPct val="100000"/>
              </a:lnSpc>
              <a:buFontTx/>
              <a:buNone/>
              <a:defRPr sz="1500"/>
            </a:lvl1pPr>
            <a:lvl2pPr marL="647336" indent="0">
              <a:buNone/>
              <a:defRPr/>
            </a:lvl2pPr>
          </a:lstStyle>
          <a:p>
            <a:pPr lvl="0"/>
            <a:r>
              <a:rPr lang="en-US" dirty="0"/>
              <a:t>K</a:t>
            </a:r>
            <a:r>
              <a:rPr lang="da-DK" dirty="0"/>
              <a:t>lik for at tilføje Beskrivelse</a:t>
            </a:r>
          </a:p>
        </p:txBody>
      </p:sp>
      <p:sp>
        <p:nvSpPr>
          <p:cNvPr id="5" name="Content Placeholder 3">
            <a:extLst>
              <a:ext uri="{FF2B5EF4-FFF2-40B4-BE49-F238E27FC236}">
                <a16:creationId xmlns:a16="http://schemas.microsoft.com/office/drawing/2014/main" id="{34FE98C7-D333-CBF4-CA23-12BD2CC92F17}"/>
              </a:ext>
            </a:extLst>
          </p:cNvPr>
          <p:cNvSpPr>
            <a:spLocks noGrp="1"/>
          </p:cNvSpPr>
          <p:nvPr>
            <p:ph sz="quarter" idx="22" hasCustomPrompt="1"/>
          </p:nvPr>
        </p:nvSpPr>
        <p:spPr>
          <a:xfrm>
            <a:off x="6269565" y="1970247"/>
            <a:ext cx="5580000" cy="3906678"/>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0" name="Pladsholder til tekst 6">
            <a:extLst>
              <a:ext uri="{FF2B5EF4-FFF2-40B4-BE49-F238E27FC236}">
                <a16:creationId xmlns:a16="http://schemas.microsoft.com/office/drawing/2014/main" id="{87E2617E-0A77-B6A1-EE31-70AEF9372EE7}"/>
              </a:ext>
            </a:extLst>
          </p:cNvPr>
          <p:cNvSpPr>
            <a:spLocks noGrp="1"/>
          </p:cNvSpPr>
          <p:nvPr>
            <p:ph type="body" sz="quarter" idx="25" hasCustomPrompt="1"/>
          </p:nvPr>
        </p:nvSpPr>
        <p:spPr>
          <a:xfrm>
            <a:off x="6274136" y="6048383"/>
            <a:ext cx="5569994" cy="456931"/>
          </a:xfrm>
        </p:spPr>
        <p:txBody>
          <a:bodyPr/>
          <a:lstStyle>
            <a:lvl1pPr marL="35963" indent="0">
              <a:lnSpc>
                <a:spcPct val="100000"/>
              </a:lnSpc>
              <a:buFontTx/>
              <a:buNone/>
              <a:defRPr sz="1500"/>
            </a:lvl1pPr>
            <a:lvl2pPr marL="647336" indent="0">
              <a:buNone/>
              <a:defRPr/>
            </a:lvl2pPr>
          </a:lstStyle>
          <a:p>
            <a:pPr lvl="0"/>
            <a:r>
              <a:rPr lang="da-DK" dirty="0"/>
              <a:t>Klik for at tilføje Beskrivelse</a:t>
            </a:r>
          </a:p>
        </p:txBody>
      </p:sp>
      <p:cxnSp>
        <p:nvCxnSpPr>
          <p:cNvPr id="11" name="Lige forbindelse 10">
            <a:extLst>
              <a:ext uri="{FF2B5EF4-FFF2-40B4-BE49-F238E27FC236}">
                <a16:creationId xmlns:a16="http://schemas.microsoft.com/office/drawing/2014/main" id="{13D1FA80-39A1-DF6E-2DD2-1871356E9C73}"/>
              </a:ext>
            </a:extLst>
          </p:cNvPr>
          <p:cNvCxnSpPr/>
          <p:nvPr userDrawn="1"/>
        </p:nvCxnSpPr>
        <p:spPr bwMode="auto">
          <a:xfrm>
            <a:off x="357980" y="620688"/>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sp>
        <p:nvSpPr>
          <p:cNvPr id="13" name="Slide Number Placeholder 8">
            <a:extLst>
              <a:ext uri="{FF2B5EF4-FFF2-40B4-BE49-F238E27FC236}">
                <a16:creationId xmlns:a16="http://schemas.microsoft.com/office/drawing/2014/main" id="{59822A84-2BB4-C30F-B39F-9899AC593103}"/>
              </a:ext>
            </a:extLst>
          </p:cNvPr>
          <p:cNvSpPr>
            <a:spLocks noGrp="1"/>
          </p:cNvSpPr>
          <p:nvPr>
            <p:ph type="sldNum" sz="quarter" idx="1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pic>
        <p:nvPicPr>
          <p:cNvPr id="14" name="VDLogoHide1">
            <a:extLst>
              <a:ext uri="{FF2B5EF4-FFF2-40B4-BE49-F238E27FC236}">
                <a16:creationId xmlns:a16="http://schemas.microsoft.com/office/drawing/2014/main" id="{6833DFE0-969C-E4AB-3358-F9992E2EF845}"/>
              </a:ext>
            </a:extLst>
          </p:cNvPr>
          <p:cNvPicPr>
            <a:picLocks noChangeAspect="1"/>
          </p:cNvPicPr>
          <p:nvPr userDrawn="1"/>
        </p:nvPicPr>
        <p:blipFill rotWithShape="1">
          <a:blip r:embed="rId2"/>
          <a:srcRect r="84634"/>
          <a:stretch/>
        </p:blipFill>
        <p:spPr>
          <a:xfrm>
            <a:off x="11670584" y="275128"/>
            <a:ext cx="159553" cy="251291"/>
          </a:xfrm>
          <a:prstGeom prst="rect">
            <a:avLst/>
          </a:prstGeom>
        </p:spPr>
      </p:pic>
    </p:spTree>
    <p:extLst>
      <p:ext uri="{BB962C8B-B14F-4D97-AF65-F5344CB8AC3E}">
        <p14:creationId xmlns:p14="http://schemas.microsoft.com/office/powerpoint/2010/main" val="395047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de H - 2 spalter, bred+smal">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AC2CA68-7653-F6C1-8572-B6E1E4C34E24}"/>
              </a:ext>
            </a:extLst>
          </p:cNvPr>
          <p:cNvSpPr>
            <a:spLocks noGrp="1"/>
          </p:cNvSpPr>
          <p:nvPr>
            <p:ph type="subTitle" idx="1" hasCustomPrompt="1"/>
          </p:nvPr>
        </p:nvSpPr>
        <p:spPr>
          <a:xfrm>
            <a:off x="357981" y="342900"/>
            <a:ext cx="9856991"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TEMAOVERSKRIFT – kun 1 linje</a:t>
            </a:r>
          </a:p>
        </p:txBody>
      </p:sp>
      <p:sp>
        <p:nvSpPr>
          <p:cNvPr id="23" name="Title Placeholder 1">
            <a:extLst>
              <a:ext uri="{FF2B5EF4-FFF2-40B4-BE49-F238E27FC236}">
                <a16:creationId xmlns:a16="http://schemas.microsoft.com/office/drawing/2014/main" id="{BA2FC797-B8A8-4C8E-1155-9E1C15C66E22}"/>
              </a:ext>
            </a:extLst>
          </p:cNvPr>
          <p:cNvSpPr>
            <a:spLocks noGrp="1" noChangeArrowheads="1"/>
          </p:cNvSpPr>
          <p:nvPr>
            <p:ph type="title" hasCustomPrompt="1"/>
          </p:nvPr>
        </p:nvSpPr>
        <p:spPr bwMode="auto">
          <a:xfrm>
            <a:off x="337092" y="816176"/>
            <a:ext cx="11507042" cy="96839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a-DK" noProof="0" dirty="0"/>
              <a:t>Klik for at tilføje Overskrift </a:t>
            </a:r>
            <a:br>
              <a:rPr lang="da-DK" noProof="0" dirty="0"/>
            </a:br>
            <a:r>
              <a:rPr lang="da-DK" noProof="0" dirty="0"/>
              <a:t>– evt. 2 linjer</a:t>
            </a:r>
          </a:p>
        </p:txBody>
      </p:sp>
      <p:sp>
        <p:nvSpPr>
          <p:cNvPr id="13" name="Content Placeholder 3">
            <a:extLst>
              <a:ext uri="{FF2B5EF4-FFF2-40B4-BE49-F238E27FC236}">
                <a16:creationId xmlns:a16="http://schemas.microsoft.com/office/drawing/2014/main" id="{18817621-3E9A-67C5-BEC2-90115DAF73CD}"/>
              </a:ext>
            </a:extLst>
          </p:cNvPr>
          <p:cNvSpPr>
            <a:spLocks noGrp="1"/>
          </p:cNvSpPr>
          <p:nvPr>
            <p:ph sz="quarter" idx="21" hasCustomPrompt="1"/>
          </p:nvPr>
        </p:nvSpPr>
        <p:spPr>
          <a:xfrm>
            <a:off x="337871" y="1980039"/>
            <a:ext cx="6654455" cy="4535060"/>
          </a:xfrm>
        </p:spPr>
        <p:txBody>
          <a:bodyPr/>
          <a:lstStyle>
            <a:lvl1pPr marL="342900" indent="-342900">
              <a:buFont typeface="Arial" panose="020B0604020202020204" pitchFamily="34" charset="0"/>
              <a:buChar char="•"/>
              <a:defRPr/>
            </a:lvl1pPr>
            <a:lvl2pPr marL="647698" indent="-285748">
              <a:buFont typeface="Arial" panose="020B0604020202020204" pitchFamily="34" charset="0"/>
              <a:buChar char="•"/>
              <a:defRPr/>
            </a:lvl2pPr>
            <a:lvl3pPr marL="915986" indent="-285748">
              <a:buFont typeface="Arial" panose="020B0604020202020204" pitchFamily="34" charset="0"/>
              <a:buChar char="•"/>
              <a:defRPr/>
            </a:lvl3pPr>
            <a:lvl4pPr marL="1182685" indent="-285748">
              <a:buFont typeface="Arial" panose="020B0604020202020204" pitchFamily="34" charset="0"/>
              <a:buChar char="•"/>
              <a:defRPr/>
            </a:lvl4pPr>
            <a:lvl5pPr marL="1450973" indent="-285748">
              <a:buFont typeface="Arial" panose="020B0604020202020204" pitchFamily="34" charset="0"/>
              <a:buChar char="•"/>
              <a:defRPr/>
            </a:lvl5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Content Placeholder 3">
            <a:extLst>
              <a:ext uri="{FF2B5EF4-FFF2-40B4-BE49-F238E27FC236}">
                <a16:creationId xmlns:a16="http://schemas.microsoft.com/office/drawing/2014/main" id="{BF8AB7F8-1C1F-B485-8DCD-0DFDEDF0B493}"/>
              </a:ext>
            </a:extLst>
          </p:cNvPr>
          <p:cNvSpPr>
            <a:spLocks noGrp="1"/>
          </p:cNvSpPr>
          <p:nvPr>
            <p:ph sz="quarter" idx="22" hasCustomPrompt="1"/>
          </p:nvPr>
        </p:nvSpPr>
        <p:spPr>
          <a:xfrm>
            <a:off x="7335223" y="1970247"/>
            <a:ext cx="4514338" cy="4535060"/>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1" name="Slide Number Placeholder 8">
            <a:extLst>
              <a:ext uri="{FF2B5EF4-FFF2-40B4-BE49-F238E27FC236}">
                <a16:creationId xmlns:a16="http://schemas.microsoft.com/office/drawing/2014/main" id="{C13FC3A3-99C6-1E25-3940-1FEC8E174337}"/>
              </a:ext>
            </a:extLst>
          </p:cNvPr>
          <p:cNvSpPr>
            <a:spLocks noGrp="1"/>
          </p:cNvSpPr>
          <p:nvPr>
            <p:ph type="sldNum" sz="quarter" idx="1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pic>
        <p:nvPicPr>
          <p:cNvPr id="12" name="VDLogoHide1">
            <a:extLst>
              <a:ext uri="{FF2B5EF4-FFF2-40B4-BE49-F238E27FC236}">
                <a16:creationId xmlns:a16="http://schemas.microsoft.com/office/drawing/2014/main" id="{45090B91-AC30-C4E1-674D-15C19DA65035}"/>
              </a:ext>
            </a:extLst>
          </p:cNvPr>
          <p:cNvPicPr>
            <a:picLocks noChangeAspect="1"/>
          </p:cNvPicPr>
          <p:nvPr userDrawn="1"/>
        </p:nvPicPr>
        <p:blipFill rotWithShape="1">
          <a:blip r:embed="rId2"/>
          <a:srcRect r="84634"/>
          <a:stretch/>
        </p:blipFill>
        <p:spPr>
          <a:xfrm>
            <a:off x="11670584" y="275128"/>
            <a:ext cx="159553" cy="251291"/>
          </a:xfrm>
          <a:prstGeom prst="rect">
            <a:avLst/>
          </a:prstGeom>
        </p:spPr>
      </p:pic>
      <p:cxnSp>
        <p:nvCxnSpPr>
          <p:cNvPr id="16" name="Lige forbindelse 15">
            <a:extLst>
              <a:ext uri="{FF2B5EF4-FFF2-40B4-BE49-F238E27FC236}">
                <a16:creationId xmlns:a16="http://schemas.microsoft.com/office/drawing/2014/main" id="{A90CC055-968D-4185-5413-5D79A7F60BD9}"/>
              </a:ext>
            </a:extLst>
          </p:cNvPr>
          <p:cNvCxnSpPr/>
          <p:nvPr userDrawn="1"/>
        </p:nvCxnSpPr>
        <p:spPr bwMode="auto">
          <a:xfrm>
            <a:off x="357980" y="620688"/>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spTree>
    <p:extLst>
      <p:ext uri="{BB962C8B-B14F-4D97-AF65-F5344CB8AC3E}">
        <p14:creationId xmlns:p14="http://schemas.microsoft.com/office/powerpoint/2010/main" val="425944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ide I - 3 spalter">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BF9CA3EA-71E7-EDF5-54FD-5AFEF3EC52B8}"/>
              </a:ext>
            </a:extLst>
          </p:cNvPr>
          <p:cNvSpPr>
            <a:spLocks noGrp="1"/>
          </p:cNvSpPr>
          <p:nvPr>
            <p:ph type="subTitle" idx="1" hasCustomPrompt="1"/>
          </p:nvPr>
        </p:nvSpPr>
        <p:spPr>
          <a:xfrm>
            <a:off x="357981" y="342900"/>
            <a:ext cx="9856991"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TEMAOVERSKRIFT – kun 1 linje</a:t>
            </a:r>
          </a:p>
        </p:txBody>
      </p:sp>
      <p:sp>
        <p:nvSpPr>
          <p:cNvPr id="20" name="Title Placeholder 1">
            <a:extLst>
              <a:ext uri="{FF2B5EF4-FFF2-40B4-BE49-F238E27FC236}">
                <a16:creationId xmlns:a16="http://schemas.microsoft.com/office/drawing/2014/main" id="{FE6CF02B-F910-52F5-C1C2-C13D781AE59A}"/>
              </a:ext>
            </a:extLst>
          </p:cNvPr>
          <p:cNvSpPr>
            <a:spLocks noGrp="1" noChangeArrowheads="1"/>
          </p:cNvSpPr>
          <p:nvPr>
            <p:ph type="title" hasCustomPrompt="1"/>
          </p:nvPr>
        </p:nvSpPr>
        <p:spPr bwMode="auto">
          <a:xfrm>
            <a:off x="337091" y="816176"/>
            <a:ext cx="11525659" cy="96839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a-DK" noProof="0" dirty="0"/>
              <a:t>Klik for at tilføje Overskrift </a:t>
            </a:r>
            <a:br>
              <a:rPr lang="da-DK" noProof="0" dirty="0"/>
            </a:br>
            <a:r>
              <a:rPr lang="da-DK" noProof="0" dirty="0"/>
              <a:t>– evt. 2 linjer</a:t>
            </a:r>
          </a:p>
        </p:txBody>
      </p:sp>
      <p:sp>
        <p:nvSpPr>
          <p:cNvPr id="13" name="Content Placeholder 3">
            <a:extLst>
              <a:ext uri="{FF2B5EF4-FFF2-40B4-BE49-F238E27FC236}">
                <a16:creationId xmlns:a16="http://schemas.microsoft.com/office/drawing/2014/main" id="{18817621-3E9A-67C5-BEC2-90115DAF73CD}"/>
              </a:ext>
            </a:extLst>
          </p:cNvPr>
          <p:cNvSpPr>
            <a:spLocks noGrp="1"/>
          </p:cNvSpPr>
          <p:nvPr>
            <p:ph sz="quarter" idx="21" hasCustomPrompt="1"/>
          </p:nvPr>
        </p:nvSpPr>
        <p:spPr>
          <a:xfrm>
            <a:off x="337866" y="1980039"/>
            <a:ext cx="3613032" cy="4535060"/>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Content Placeholder 3">
            <a:extLst>
              <a:ext uri="{FF2B5EF4-FFF2-40B4-BE49-F238E27FC236}">
                <a16:creationId xmlns:a16="http://schemas.microsoft.com/office/drawing/2014/main" id="{55847316-8898-26C9-E19D-92E3C72A3CC2}"/>
              </a:ext>
            </a:extLst>
          </p:cNvPr>
          <p:cNvSpPr>
            <a:spLocks noGrp="1"/>
          </p:cNvSpPr>
          <p:nvPr>
            <p:ph sz="quarter" idx="23" hasCustomPrompt="1"/>
          </p:nvPr>
        </p:nvSpPr>
        <p:spPr>
          <a:xfrm>
            <a:off x="4293790" y="1980039"/>
            <a:ext cx="3613032" cy="4535060"/>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6" name="Content Placeholder 3">
            <a:extLst>
              <a:ext uri="{FF2B5EF4-FFF2-40B4-BE49-F238E27FC236}">
                <a16:creationId xmlns:a16="http://schemas.microsoft.com/office/drawing/2014/main" id="{8E76ED40-2FA5-4A6C-53B0-5A305A1132FF}"/>
              </a:ext>
            </a:extLst>
          </p:cNvPr>
          <p:cNvSpPr>
            <a:spLocks noGrp="1"/>
          </p:cNvSpPr>
          <p:nvPr>
            <p:ph sz="quarter" idx="24" hasCustomPrompt="1"/>
          </p:nvPr>
        </p:nvSpPr>
        <p:spPr>
          <a:xfrm>
            <a:off x="8249714" y="1970247"/>
            <a:ext cx="3613032" cy="4535060"/>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Slide Number Placeholder 8">
            <a:extLst>
              <a:ext uri="{FF2B5EF4-FFF2-40B4-BE49-F238E27FC236}">
                <a16:creationId xmlns:a16="http://schemas.microsoft.com/office/drawing/2014/main" id="{42804472-DB0F-D9DE-EEA0-0690C3C6689D}"/>
              </a:ext>
            </a:extLst>
          </p:cNvPr>
          <p:cNvSpPr>
            <a:spLocks noGrp="1"/>
          </p:cNvSpPr>
          <p:nvPr>
            <p:ph type="sldNum" sz="quarter" idx="1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pic>
        <p:nvPicPr>
          <p:cNvPr id="10" name="VDLogoHide1">
            <a:extLst>
              <a:ext uri="{FF2B5EF4-FFF2-40B4-BE49-F238E27FC236}">
                <a16:creationId xmlns:a16="http://schemas.microsoft.com/office/drawing/2014/main" id="{E007FAB5-62FE-6862-240B-017EF70E5A73}"/>
              </a:ext>
            </a:extLst>
          </p:cNvPr>
          <p:cNvPicPr>
            <a:picLocks noChangeAspect="1"/>
          </p:cNvPicPr>
          <p:nvPr userDrawn="1"/>
        </p:nvPicPr>
        <p:blipFill rotWithShape="1">
          <a:blip r:embed="rId2"/>
          <a:srcRect r="84634"/>
          <a:stretch/>
        </p:blipFill>
        <p:spPr>
          <a:xfrm>
            <a:off x="11670584" y="275128"/>
            <a:ext cx="159553" cy="251291"/>
          </a:xfrm>
          <a:prstGeom prst="rect">
            <a:avLst/>
          </a:prstGeom>
        </p:spPr>
      </p:pic>
      <p:cxnSp>
        <p:nvCxnSpPr>
          <p:cNvPr id="12" name="Lige forbindelse 11">
            <a:extLst>
              <a:ext uri="{FF2B5EF4-FFF2-40B4-BE49-F238E27FC236}">
                <a16:creationId xmlns:a16="http://schemas.microsoft.com/office/drawing/2014/main" id="{F958B04C-CBF1-3F1B-BDD2-12E3FE150FBE}"/>
              </a:ext>
            </a:extLst>
          </p:cNvPr>
          <p:cNvCxnSpPr/>
          <p:nvPr userDrawn="1"/>
        </p:nvCxnSpPr>
        <p:spPr bwMode="auto">
          <a:xfrm>
            <a:off x="357980" y="620688"/>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spTree>
    <p:extLst>
      <p:ext uri="{BB962C8B-B14F-4D97-AF65-F5344CB8AC3E}">
        <p14:creationId xmlns:p14="http://schemas.microsoft.com/office/powerpoint/2010/main" val="301583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
    <p:spTree>
      <p:nvGrpSpPr>
        <p:cNvPr id="1" name=""/>
        <p:cNvGrpSpPr/>
        <p:nvPr/>
      </p:nvGrpSpPr>
      <p:grpSpPr>
        <a:xfrm>
          <a:off x="0" y="0"/>
          <a:ext cx="0" cy="0"/>
          <a:chOff x="0" y="0"/>
          <a:chExt cx="0" cy="0"/>
        </a:xfrm>
      </p:grpSpPr>
      <p:sp>
        <p:nvSpPr>
          <p:cNvPr id="16" name="Rektangel 15"/>
          <p:cNvSpPr/>
          <p:nvPr userDrawn="1"/>
        </p:nvSpPr>
        <p:spPr bwMode="auto">
          <a:xfrm>
            <a:off x="0" y="3"/>
            <a:ext cx="12189600" cy="6858001"/>
          </a:xfrm>
          <a:prstGeom prst="rect">
            <a:avLst/>
          </a:prstGeom>
          <a:solidFill>
            <a:srgbClr val="005EB8"/>
          </a:solidFill>
          <a:ln w="25400" cap="sq" cmpd="sng" algn="ctr">
            <a:noFill/>
            <a:prstDash val="solid"/>
            <a:miter lim="800000"/>
            <a:headEnd type="none" w="med" len="med"/>
            <a:tailEnd type="none" w="med" len="med"/>
          </a:ln>
          <a:effectLst/>
        </p:spPr>
        <p:txBody>
          <a:bodyPr vert="horz" wrap="square" lIns="89907" tIns="46751" rIns="89907" bIns="46751" numCol="1" rtlCol="0" anchor="t" anchorCtr="0" compatLnSpc="1">
            <a:prstTxWarp prst="textNoShape">
              <a:avLst/>
            </a:prstTxWarp>
          </a:bodyPr>
          <a:lstStyle/>
          <a:p>
            <a:pPr marL="0" marR="0" indent="0" algn="ctr" defTabSz="913464" rtl="0" eaLnBrk="1" fontAlgn="base" latinLnBrk="0" hangingPunct="1">
              <a:lnSpc>
                <a:spcPct val="88000"/>
              </a:lnSpc>
              <a:spcBef>
                <a:spcPct val="0"/>
              </a:spcBef>
              <a:spcAft>
                <a:spcPct val="0"/>
              </a:spcAft>
              <a:buClrTx/>
              <a:buSzTx/>
              <a:buFontTx/>
              <a:buNone/>
              <a:tabLst/>
            </a:pPr>
            <a:endParaRPr lang="da-DK" sz="1865" b="1" dirty="0">
              <a:ln w="28575">
                <a:noFill/>
              </a:ln>
              <a:latin typeface="Arial" pitchFamily="34" charset="0"/>
              <a:cs typeface="Arial" pitchFamily="34" charset="0"/>
            </a:endParaRPr>
          </a:p>
        </p:txBody>
      </p:sp>
      <p:sp>
        <p:nvSpPr>
          <p:cNvPr id="12" name="Title 1"/>
          <p:cNvSpPr>
            <a:spLocks noGrp="1"/>
          </p:cNvSpPr>
          <p:nvPr>
            <p:ph type="ctrTitle" hasCustomPrompt="1"/>
          </p:nvPr>
        </p:nvSpPr>
        <p:spPr>
          <a:xfrm>
            <a:off x="342901" y="2599585"/>
            <a:ext cx="11505484" cy="1981549"/>
          </a:xfrm>
        </p:spPr>
        <p:txBody>
          <a:bodyPr anchor="t" anchorCtr="0"/>
          <a:lstStyle>
            <a:lvl1pPr>
              <a:lnSpc>
                <a:spcPct val="90000"/>
              </a:lnSpc>
              <a:defRPr sz="7000" b="1" spc="-100" baseline="0">
                <a:solidFill>
                  <a:schemeClr val="bg1"/>
                </a:solidFill>
                <a:latin typeface="+mj-lt"/>
              </a:defRPr>
            </a:lvl1pPr>
          </a:lstStyle>
          <a:p>
            <a:r>
              <a:rPr lang="da-DK" dirty="0"/>
              <a:t>Break </a:t>
            </a:r>
            <a:br>
              <a:rPr lang="da-DK" dirty="0"/>
            </a:br>
            <a:r>
              <a:rPr lang="da-DK" dirty="0"/>
              <a:t>- Klik for at tilføje tekst</a:t>
            </a:r>
          </a:p>
        </p:txBody>
      </p:sp>
      <p:sp>
        <p:nvSpPr>
          <p:cNvPr id="8" name="Subtitle 2"/>
          <p:cNvSpPr>
            <a:spLocks noGrp="1"/>
          </p:cNvSpPr>
          <p:nvPr>
            <p:ph type="subTitle" idx="1" hasCustomPrompt="1"/>
          </p:nvPr>
        </p:nvSpPr>
        <p:spPr>
          <a:xfrm>
            <a:off x="342904" y="5157200"/>
            <a:ext cx="11505485" cy="1069875"/>
          </a:xfrm>
        </p:spPr>
        <p:txBody>
          <a:bodyPr anchor="t" anchorCtr="0"/>
          <a:lstStyle>
            <a:lvl1pPr marL="0" indent="0" algn="l">
              <a:lnSpc>
                <a:spcPct val="90000"/>
              </a:lnSpc>
              <a:spcBef>
                <a:spcPts val="0"/>
              </a:spcBef>
              <a:spcAft>
                <a:spcPts val="0"/>
              </a:spcAft>
              <a:buNone/>
              <a:defRPr sz="3700" b="1" spc="-100" baseline="0">
                <a:solidFill>
                  <a:schemeClr val="bg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tekst</a:t>
            </a:r>
          </a:p>
        </p:txBody>
      </p:sp>
      <p:cxnSp>
        <p:nvCxnSpPr>
          <p:cNvPr id="6" name="Lige forbindelse 5">
            <a:extLst>
              <a:ext uri="{FF2B5EF4-FFF2-40B4-BE49-F238E27FC236}">
                <a16:creationId xmlns:a16="http://schemas.microsoft.com/office/drawing/2014/main" id="{0DD7090E-FD46-AC74-E5E4-9CA1D288FDEB}"/>
              </a:ext>
            </a:extLst>
          </p:cNvPr>
          <p:cNvCxnSpPr/>
          <p:nvPr userDrawn="1"/>
        </p:nvCxnSpPr>
        <p:spPr bwMode="auto">
          <a:xfrm>
            <a:off x="343619" y="1844824"/>
            <a:ext cx="11504771" cy="0"/>
          </a:xfrm>
          <a:prstGeom prst="line">
            <a:avLst/>
          </a:prstGeom>
          <a:solidFill>
            <a:schemeClr val="bg1"/>
          </a:solidFill>
          <a:ln w="12700" cap="flat" cmpd="sng" algn="ctr">
            <a:solidFill>
              <a:schemeClr val="bg1"/>
            </a:solidFill>
            <a:prstDash val="solid"/>
            <a:round/>
            <a:headEnd type="none" w="med" len="med"/>
            <a:tailEnd type="none" w="lg" len="med"/>
          </a:ln>
          <a:effectLst/>
        </p:spPr>
      </p:cxnSp>
      <p:pic>
        <p:nvPicPr>
          <p:cNvPr id="2" name="VDLogoHide1">
            <a:extLst>
              <a:ext uri="{FF2B5EF4-FFF2-40B4-BE49-F238E27FC236}">
                <a16:creationId xmlns:a16="http://schemas.microsoft.com/office/drawing/2014/main" id="{3CF20BAE-35AB-5A77-29B2-6585C72ADF68}"/>
              </a:ext>
            </a:extLst>
          </p:cNvPr>
          <p:cNvPicPr>
            <a:picLocks noChangeAspect="1"/>
          </p:cNvPicPr>
          <p:nvPr userDrawn="1"/>
        </p:nvPicPr>
        <p:blipFill rotWithShape="1">
          <a:blip r:embed="rId2">
            <a:biLevel thresh="25000"/>
          </a:blip>
          <a:srcRect r="84634"/>
          <a:stretch/>
        </p:blipFill>
        <p:spPr>
          <a:xfrm>
            <a:off x="11670584" y="275128"/>
            <a:ext cx="159553" cy="251291"/>
          </a:xfrm>
          <a:prstGeom prst="rect">
            <a:avLst/>
          </a:prstGeom>
        </p:spPr>
      </p:pic>
      <p:sp>
        <p:nvSpPr>
          <p:cNvPr id="3" name="Slide Number Placeholder 8">
            <a:extLst>
              <a:ext uri="{FF2B5EF4-FFF2-40B4-BE49-F238E27FC236}">
                <a16:creationId xmlns:a16="http://schemas.microsoft.com/office/drawing/2014/main" id="{C4488DA3-9FDC-B315-13B1-388DEF022DB9}"/>
              </a:ext>
            </a:extLst>
          </p:cNvPr>
          <p:cNvSpPr>
            <a:spLocks noGrp="1"/>
          </p:cNvSpPr>
          <p:nvPr>
            <p:ph type="sldNum" sz="quarter" idx="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spTree>
    <p:extLst>
      <p:ext uri="{BB962C8B-B14F-4D97-AF65-F5344CB8AC3E}">
        <p14:creationId xmlns:p14="http://schemas.microsoft.com/office/powerpoint/2010/main" val="3763788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ut">
    <p:spTree>
      <p:nvGrpSpPr>
        <p:cNvPr id="1" name=""/>
        <p:cNvGrpSpPr/>
        <p:nvPr/>
      </p:nvGrpSpPr>
      <p:grpSpPr>
        <a:xfrm>
          <a:off x="0" y="0"/>
          <a:ext cx="0" cy="0"/>
          <a:chOff x="0" y="0"/>
          <a:chExt cx="0" cy="0"/>
        </a:xfrm>
      </p:grpSpPr>
      <p:sp>
        <p:nvSpPr>
          <p:cNvPr id="16" name="Rektangel 15"/>
          <p:cNvSpPr/>
          <p:nvPr userDrawn="1"/>
        </p:nvSpPr>
        <p:spPr bwMode="auto">
          <a:xfrm>
            <a:off x="0" y="3"/>
            <a:ext cx="12189600" cy="6858001"/>
          </a:xfrm>
          <a:prstGeom prst="rect">
            <a:avLst/>
          </a:prstGeom>
          <a:solidFill>
            <a:srgbClr val="005EB8"/>
          </a:solidFill>
          <a:ln w="25400" cap="sq" cmpd="sng" algn="ctr">
            <a:noFill/>
            <a:prstDash val="solid"/>
            <a:miter lim="800000"/>
            <a:headEnd type="none" w="med" len="med"/>
            <a:tailEnd type="none" w="med" len="med"/>
          </a:ln>
          <a:effectLst/>
        </p:spPr>
        <p:txBody>
          <a:bodyPr vert="horz" wrap="square" lIns="89907" tIns="46751" rIns="89907" bIns="46751" numCol="1" rtlCol="0" anchor="t" anchorCtr="0" compatLnSpc="1">
            <a:prstTxWarp prst="textNoShape">
              <a:avLst/>
            </a:prstTxWarp>
          </a:bodyPr>
          <a:lstStyle/>
          <a:p>
            <a:pPr marL="0" marR="0" indent="0" algn="ctr" defTabSz="913464" rtl="0" eaLnBrk="1" fontAlgn="base" latinLnBrk="0" hangingPunct="1">
              <a:lnSpc>
                <a:spcPct val="88000"/>
              </a:lnSpc>
              <a:spcBef>
                <a:spcPct val="0"/>
              </a:spcBef>
              <a:spcAft>
                <a:spcPct val="0"/>
              </a:spcAft>
              <a:buClrTx/>
              <a:buSzTx/>
              <a:buFontTx/>
              <a:buNone/>
              <a:tabLst/>
            </a:pPr>
            <a:endParaRPr lang="da-DK" sz="1865" b="1" dirty="0">
              <a:ln w="28575">
                <a:noFill/>
              </a:ln>
              <a:latin typeface="Arial" pitchFamily="34" charset="0"/>
              <a:cs typeface="Arial" pitchFamily="34" charset="0"/>
            </a:endParaRPr>
          </a:p>
        </p:txBody>
      </p:sp>
      <p:sp>
        <p:nvSpPr>
          <p:cNvPr id="12" name="Title 1"/>
          <p:cNvSpPr>
            <a:spLocks noGrp="1"/>
          </p:cNvSpPr>
          <p:nvPr>
            <p:ph type="ctrTitle" hasCustomPrompt="1"/>
          </p:nvPr>
        </p:nvSpPr>
        <p:spPr>
          <a:xfrm>
            <a:off x="342901" y="2599585"/>
            <a:ext cx="11505484" cy="1981549"/>
          </a:xfrm>
        </p:spPr>
        <p:txBody>
          <a:bodyPr anchor="t" anchorCtr="0"/>
          <a:lstStyle>
            <a:lvl1pPr>
              <a:lnSpc>
                <a:spcPct val="90000"/>
              </a:lnSpc>
              <a:defRPr sz="7000" b="1" spc="-100" baseline="0">
                <a:solidFill>
                  <a:schemeClr val="bg1"/>
                </a:solidFill>
                <a:latin typeface="+mj-lt"/>
              </a:defRPr>
            </a:lvl1pPr>
          </a:lstStyle>
          <a:p>
            <a:r>
              <a:rPr lang="da-DK" dirty="0"/>
              <a:t>Slut</a:t>
            </a:r>
            <a:br>
              <a:rPr lang="da-DK" dirty="0"/>
            </a:br>
            <a:r>
              <a:rPr lang="da-DK" noProof="0" dirty="0"/>
              <a:t>–</a:t>
            </a:r>
            <a:r>
              <a:rPr lang="da-DK" dirty="0"/>
              <a:t> Klik for at tilføje tekst</a:t>
            </a:r>
          </a:p>
        </p:txBody>
      </p:sp>
      <p:sp>
        <p:nvSpPr>
          <p:cNvPr id="8" name="Subtitle 2"/>
          <p:cNvSpPr>
            <a:spLocks noGrp="1"/>
          </p:cNvSpPr>
          <p:nvPr>
            <p:ph type="subTitle" idx="1" hasCustomPrompt="1"/>
          </p:nvPr>
        </p:nvSpPr>
        <p:spPr>
          <a:xfrm>
            <a:off x="342904" y="5157200"/>
            <a:ext cx="11505485" cy="1069875"/>
          </a:xfrm>
        </p:spPr>
        <p:txBody>
          <a:bodyPr anchor="t" anchorCtr="0"/>
          <a:lstStyle>
            <a:lvl1pPr marL="0" indent="0" algn="l">
              <a:lnSpc>
                <a:spcPct val="90000"/>
              </a:lnSpc>
              <a:spcBef>
                <a:spcPts val="0"/>
              </a:spcBef>
              <a:spcAft>
                <a:spcPts val="0"/>
              </a:spcAft>
              <a:buNone/>
              <a:defRPr sz="3700" b="1" spc="-100" baseline="0">
                <a:solidFill>
                  <a:schemeClr val="bg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tekst</a:t>
            </a:r>
          </a:p>
        </p:txBody>
      </p:sp>
      <p:cxnSp>
        <p:nvCxnSpPr>
          <p:cNvPr id="6" name="Lige forbindelse 5">
            <a:extLst>
              <a:ext uri="{FF2B5EF4-FFF2-40B4-BE49-F238E27FC236}">
                <a16:creationId xmlns:a16="http://schemas.microsoft.com/office/drawing/2014/main" id="{0DD7090E-FD46-AC74-E5E4-9CA1D288FDEB}"/>
              </a:ext>
            </a:extLst>
          </p:cNvPr>
          <p:cNvCxnSpPr/>
          <p:nvPr userDrawn="1"/>
        </p:nvCxnSpPr>
        <p:spPr bwMode="auto">
          <a:xfrm>
            <a:off x="343619" y="1844824"/>
            <a:ext cx="11504771" cy="0"/>
          </a:xfrm>
          <a:prstGeom prst="line">
            <a:avLst/>
          </a:prstGeom>
          <a:solidFill>
            <a:schemeClr val="bg1"/>
          </a:solidFill>
          <a:ln w="12700" cap="flat" cmpd="sng" algn="ctr">
            <a:solidFill>
              <a:schemeClr val="bg1"/>
            </a:solidFill>
            <a:prstDash val="solid"/>
            <a:round/>
            <a:headEnd type="none" w="med" len="med"/>
            <a:tailEnd type="none" w="lg" len="med"/>
          </a:ln>
          <a:effectLst/>
        </p:spPr>
      </p:cxnSp>
      <p:pic>
        <p:nvPicPr>
          <p:cNvPr id="15" name="VDLogoHide1">
            <a:extLst>
              <a:ext uri="{FF2B5EF4-FFF2-40B4-BE49-F238E27FC236}">
                <a16:creationId xmlns:a16="http://schemas.microsoft.com/office/drawing/2014/main" id="{8A0A9C06-55CF-4405-FC39-AF29C1917112}"/>
              </a:ext>
            </a:extLst>
          </p:cNvPr>
          <p:cNvPicPr>
            <a:picLocks noChangeAspect="1"/>
          </p:cNvPicPr>
          <p:nvPr userDrawn="1"/>
        </p:nvPicPr>
        <p:blipFill>
          <a:blip r:embed="rId2">
            <a:biLevel thresh="25000"/>
          </a:blip>
          <a:srcRect/>
          <a:stretch/>
        </p:blipFill>
        <p:spPr>
          <a:xfrm>
            <a:off x="343619" y="260649"/>
            <a:ext cx="1404000" cy="339637"/>
          </a:xfrm>
          <a:prstGeom prst="rect">
            <a:avLst/>
          </a:prstGeom>
        </p:spPr>
      </p:pic>
      <p:sp>
        <p:nvSpPr>
          <p:cNvPr id="2" name="Slide Number Placeholder 8">
            <a:extLst>
              <a:ext uri="{FF2B5EF4-FFF2-40B4-BE49-F238E27FC236}">
                <a16:creationId xmlns:a16="http://schemas.microsoft.com/office/drawing/2014/main" id="{902412B1-B65A-507F-5733-8F4ED86EF671}"/>
              </a:ext>
            </a:extLst>
          </p:cNvPr>
          <p:cNvSpPr>
            <a:spLocks noGrp="1"/>
          </p:cNvSpPr>
          <p:nvPr>
            <p:ph type="sldNum" sz="quarter" idx="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spTree>
    <p:extLst>
      <p:ext uri="{BB962C8B-B14F-4D97-AF65-F5344CB8AC3E}">
        <p14:creationId xmlns:p14="http://schemas.microsoft.com/office/powerpoint/2010/main" val="1219501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m m/logo">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357981" y="342900"/>
            <a:ext cx="9856991"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TEMAOVERSKRIFT – kun 1 linje</a:t>
            </a:r>
          </a:p>
        </p:txBody>
      </p:sp>
      <p:cxnSp>
        <p:nvCxnSpPr>
          <p:cNvPr id="6" name="Lige forbindelse 5">
            <a:extLst>
              <a:ext uri="{FF2B5EF4-FFF2-40B4-BE49-F238E27FC236}">
                <a16:creationId xmlns:a16="http://schemas.microsoft.com/office/drawing/2014/main" id="{0DD7090E-FD46-AC74-E5E4-9CA1D288FDEB}"/>
              </a:ext>
            </a:extLst>
          </p:cNvPr>
          <p:cNvCxnSpPr/>
          <p:nvPr userDrawn="1"/>
        </p:nvCxnSpPr>
        <p:spPr bwMode="auto">
          <a:xfrm>
            <a:off x="357980" y="620688"/>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sp>
        <p:nvSpPr>
          <p:cNvPr id="18" name="Slide Number Placeholder 8">
            <a:extLst>
              <a:ext uri="{FF2B5EF4-FFF2-40B4-BE49-F238E27FC236}">
                <a16:creationId xmlns:a16="http://schemas.microsoft.com/office/drawing/2014/main" id="{A0D56B75-68C0-DDAD-A688-72F4067A910B}"/>
              </a:ext>
            </a:extLst>
          </p:cNvPr>
          <p:cNvSpPr>
            <a:spLocks noGrp="1"/>
          </p:cNvSpPr>
          <p:nvPr>
            <p:ph type="sldNum" sz="quarter" idx="1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pic>
        <p:nvPicPr>
          <p:cNvPr id="5" name="VDLogoHide1">
            <a:extLst>
              <a:ext uri="{FF2B5EF4-FFF2-40B4-BE49-F238E27FC236}">
                <a16:creationId xmlns:a16="http://schemas.microsoft.com/office/drawing/2014/main" id="{4BC3509C-3355-4FC9-F099-506A422C31E7}"/>
              </a:ext>
            </a:extLst>
          </p:cNvPr>
          <p:cNvPicPr>
            <a:picLocks noChangeAspect="1"/>
          </p:cNvPicPr>
          <p:nvPr userDrawn="1"/>
        </p:nvPicPr>
        <p:blipFill rotWithShape="1">
          <a:blip r:embed="rId2"/>
          <a:srcRect r="84634"/>
          <a:stretch/>
        </p:blipFill>
        <p:spPr>
          <a:xfrm>
            <a:off x="11670584" y="275128"/>
            <a:ext cx="159553" cy="251291"/>
          </a:xfrm>
          <a:prstGeom prst="rect">
            <a:avLst/>
          </a:prstGeom>
        </p:spPr>
      </p:pic>
    </p:spTree>
    <p:extLst>
      <p:ext uri="{BB962C8B-B14F-4D97-AF65-F5344CB8AC3E}">
        <p14:creationId xmlns:p14="http://schemas.microsoft.com/office/powerpoint/2010/main" val="4280250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om">
    <p:bg>
      <p:bgRef idx="1001">
        <a:schemeClr val="bg1"/>
      </p:bgRef>
    </p:bg>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A0D56B75-68C0-DDAD-A688-72F4067A910B}"/>
              </a:ext>
            </a:extLst>
          </p:cNvPr>
          <p:cNvSpPr>
            <a:spLocks noGrp="1"/>
          </p:cNvSpPr>
          <p:nvPr>
            <p:ph type="sldNum" sz="quarter" idx="1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spTree>
    <p:extLst>
      <p:ext uri="{BB962C8B-B14F-4D97-AF65-F5344CB8AC3E}">
        <p14:creationId xmlns:p14="http://schemas.microsoft.com/office/powerpoint/2010/main" val="123424566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endParaRPr lang="en-GB" dirty="0"/>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494C8F4-6B6A-48C1-B023-792B6BA54AED}" type="datetime1">
              <a:rPr lang="en-GB" smtClean="0"/>
              <a:t>19/11/2024</a:t>
            </a:fld>
            <a:endParaRPr lang="en-GB" dirty="0"/>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dirty="0"/>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357711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dirty="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dirty="0"/>
              <a:t>Click to add text </a:t>
            </a:r>
            <a:br>
              <a:rPr lang="en-GB" noProof="0" dirty="0"/>
            </a:br>
            <a:r>
              <a:rPr lang="en-GB" noProof="0" dirty="0"/>
              <a:t>Enter &amp; TAB for next text level</a:t>
            </a:r>
            <a:br>
              <a:rPr lang="en-GB" noProof="0" dirty="0"/>
            </a:br>
            <a:r>
              <a:rPr lang="en-GB" noProof="0" dirty="0"/>
              <a:t>SHIFT+TAB to go back in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6</a:t>
            </a:r>
          </a:p>
          <a:p>
            <a:pPr lvl="6"/>
            <a:r>
              <a:rPr lang="en-GB" noProof="0" dirty="0"/>
              <a:t>7</a:t>
            </a:r>
          </a:p>
          <a:p>
            <a:pPr lvl="7"/>
            <a:r>
              <a:rPr lang="en-GB" noProof="0" dirty="0"/>
              <a:t>8</a:t>
            </a:r>
          </a:p>
          <a:p>
            <a:pPr lvl="8"/>
            <a:r>
              <a:rPr lang="en-GB" noProof="0" dirty="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DE8F052-B495-40BE-9682-094846479C8E}" type="datetime1">
              <a:rPr lang="en-GB" smtClean="0"/>
              <a:t>19/11/2024</a:t>
            </a:fld>
            <a:endParaRPr lang="en-GB" dirty="0"/>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‹nr.›</a:t>
            </a:fld>
            <a:endParaRPr lang="en-GB" dirty="0"/>
          </a:p>
        </p:txBody>
      </p:sp>
    </p:spTree>
    <p:extLst>
      <p:ext uri="{BB962C8B-B14F-4D97-AF65-F5344CB8AC3E}">
        <p14:creationId xmlns:p14="http://schemas.microsoft.com/office/powerpoint/2010/main" val="358472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de A">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357981" y="342900"/>
            <a:ext cx="9856991"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TEMAOVERSKRIFT – kun 1 linje</a:t>
            </a:r>
          </a:p>
        </p:txBody>
      </p:sp>
      <p:sp>
        <p:nvSpPr>
          <p:cNvPr id="9" name="Title Placeholder 1">
            <a:extLst>
              <a:ext uri="{FF2B5EF4-FFF2-40B4-BE49-F238E27FC236}">
                <a16:creationId xmlns:a16="http://schemas.microsoft.com/office/drawing/2014/main" id="{3E38EE27-81A0-1A04-7109-E65A1C7FD803}"/>
              </a:ext>
            </a:extLst>
          </p:cNvPr>
          <p:cNvSpPr>
            <a:spLocks noGrp="1" noChangeArrowheads="1"/>
          </p:cNvSpPr>
          <p:nvPr>
            <p:ph type="title" hasCustomPrompt="1"/>
          </p:nvPr>
        </p:nvSpPr>
        <p:spPr bwMode="auto">
          <a:xfrm>
            <a:off x="337088" y="816176"/>
            <a:ext cx="9877880" cy="96839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a-DK" noProof="0" dirty="0"/>
              <a:t>Klik for at tilføje Overskrift </a:t>
            </a:r>
            <a:br>
              <a:rPr lang="da-DK" noProof="0" dirty="0"/>
            </a:br>
            <a:r>
              <a:rPr lang="da-DK" noProof="0" dirty="0"/>
              <a:t>– evt. 2 linjer</a:t>
            </a:r>
          </a:p>
        </p:txBody>
      </p:sp>
      <p:cxnSp>
        <p:nvCxnSpPr>
          <p:cNvPr id="6" name="Lige forbindelse 5">
            <a:extLst>
              <a:ext uri="{FF2B5EF4-FFF2-40B4-BE49-F238E27FC236}">
                <a16:creationId xmlns:a16="http://schemas.microsoft.com/office/drawing/2014/main" id="{0DD7090E-FD46-AC74-E5E4-9CA1D288FDEB}"/>
              </a:ext>
            </a:extLst>
          </p:cNvPr>
          <p:cNvCxnSpPr/>
          <p:nvPr userDrawn="1"/>
        </p:nvCxnSpPr>
        <p:spPr bwMode="auto">
          <a:xfrm>
            <a:off x="357980" y="620688"/>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sp>
        <p:nvSpPr>
          <p:cNvPr id="13" name="Content Placeholder 3">
            <a:extLst>
              <a:ext uri="{FF2B5EF4-FFF2-40B4-BE49-F238E27FC236}">
                <a16:creationId xmlns:a16="http://schemas.microsoft.com/office/drawing/2014/main" id="{18817621-3E9A-67C5-BEC2-90115DAF73CD}"/>
              </a:ext>
            </a:extLst>
          </p:cNvPr>
          <p:cNvSpPr>
            <a:spLocks noGrp="1"/>
          </p:cNvSpPr>
          <p:nvPr>
            <p:ph sz="quarter" idx="21" hasCustomPrompt="1"/>
          </p:nvPr>
        </p:nvSpPr>
        <p:spPr>
          <a:xfrm>
            <a:off x="337867" y="1980039"/>
            <a:ext cx="9877101" cy="4535060"/>
          </a:xfrm>
        </p:spPr>
        <p:txBody>
          <a:bodyPr/>
          <a:lstStyle>
            <a:lvl1pPr marL="342900" indent="-342900">
              <a:buFont typeface="Arial" panose="020B0604020202020204" pitchFamily="34" charset="0"/>
              <a:buChar char="•"/>
              <a:defRPr i="0"/>
            </a:lvl1pPr>
            <a:lvl2pPr marL="649350" indent="-285748">
              <a:buFont typeface="Arial" panose="020B0604020202020204" pitchFamily="34" charset="0"/>
              <a:buChar char="•"/>
              <a:defRPr/>
            </a:lvl2pPr>
            <a:lvl3pPr marL="915748" indent="-285748">
              <a:buFont typeface="Arial" panose="020B0604020202020204" pitchFamily="34" charset="0"/>
              <a:buChar char="•"/>
              <a:defRPr/>
            </a:lvl3pPr>
            <a:lvl4pPr marL="1185748" indent="-285748">
              <a:buFont typeface="Arial" panose="020B0604020202020204" pitchFamily="34" charset="0"/>
              <a:buChar char="•"/>
              <a:defRPr/>
            </a:lvl4pPr>
            <a:lvl5pPr marL="1452148" indent="-285748">
              <a:buFont typeface="Arial" panose="020B0604020202020204" pitchFamily="34" charset="0"/>
              <a:buChar char="•"/>
              <a:defRPr/>
            </a:lvl5pPr>
          </a:lstStyle>
          <a:p>
            <a:pPr lvl="0"/>
            <a:r>
              <a:rPr lang="da-DK" noProof="0" dirty="0"/>
              <a:t>Klik for at indsætte (evt. billede skal venstrestilles)</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8" name="Slide Number Placeholder 8">
            <a:extLst>
              <a:ext uri="{FF2B5EF4-FFF2-40B4-BE49-F238E27FC236}">
                <a16:creationId xmlns:a16="http://schemas.microsoft.com/office/drawing/2014/main" id="{A0D56B75-68C0-DDAD-A688-72F4067A910B}"/>
              </a:ext>
            </a:extLst>
          </p:cNvPr>
          <p:cNvSpPr>
            <a:spLocks noGrp="1"/>
          </p:cNvSpPr>
          <p:nvPr>
            <p:ph type="sldNum" sz="quarter" idx="1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pic>
        <p:nvPicPr>
          <p:cNvPr id="5" name="VDLogoHide1">
            <a:extLst>
              <a:ext uri="{FF2B5EF4-FFF2-40B4-BE49-F238E27FC236}">
                <a16:creationId xmlns:a16="http://schemas.microsoft.com/office/drawing/2014/main" id="{4BC3509C-3355-4FC9-F099-506A422C31E7}"/>
              </a:ext>
            </a:extLst>
          </p:cNvPr>
          <p:cNvPicPr>
            <a:picLocks noChangeAspect="1"/>
          </p:cNvPicPr>
          <p:nvPr userDrawn="1"/>
        </p:nvPicPr>
        <p:blipFill rotWithShape="1">
          <a:blip r:embed="rId2"/>
          <a:srcRect r="84634"/>
          <a:stretch/>
        </p:blipFill>
        <p:spPr>
          <a:xfrm>
            <a:off x="11670584" y="275128"/>
            <a:ext cx="159553" cy="251291"/>
          </a:xfrm>
          <a:prstGeom prst="rect">
            <a:avLst/>
          </a:prstGeom>
        </p:spPr>
      </p:pic>
    </p:spTree>
    <p:extLst>
      <p:ext uri="{BB962C8B-B14F-4D97-AF65-F5344CB8AC3E}">
        <p14:creationId xmlns:p14="http://schemas.microsoft.com/office/powerpoint/2010/main" val="2502976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2 - evt. m/billede">
    <p:spTree>
      <p:nvGrpSpPr>
        <p:cNvPr id="1" name=""/>
        <p:cNvGrpSpPr/>
        <p:nvPr/>
      </p:nvGrpSpPr>
      <p:grpSpPr>
        <a:xfrm>
          <a:off x="0" y="0"/>
          <a:ext cx="0" cy="0"/>
          <a:chOff x="0" y="0"/>
          <a:chExt cx="0" cy="0"/>
        </a:xfrm>
      </p:grpSpPr>
      <p:pic>
        <p:nvPicPr>
          <p:cNvPr id="2" name="Pladsholder til billede 5">
            <a:extLst>
              <a:ext uri="{FF2B5EF4-FFF2-40B4-BE49-F238E27FC236}">
                <a16:creationId xmlns:a16="http://schemas.microsoft.com/office/drawing/2014/main" id="{3BF0F14A-BC31-631D-1A35-9C0D2A64BBC7}"/>
              </a:ext>
            </a:extLst>
          </p:cNvPr>
          <p:cNvPicPr>
            <a:picLocks noChangeAspect="1"/>
          </p:cNvPicPr>
          <p:nvPr userDrawn="1"/>
        </p:nvPicPr>
        <p:blipFill>
          <a:blip r:embed="rId2">
            <a:extLst>
              <a:ext uri="{28A0092B-C50C-407E-A947-70E740481C1C}">
                <a14:useLocalDpi xmlns:a14="http://schemas.microsoft.com/office/drawing/2010/main" val="0"/>
              </a:ext>
            </a:extLst>
          </a:blip>
          <a:srcRect l="303" r="303"/>
          <a:stretch>
            <a:fillRect/>
          </a:stretch>
        </p:blipFill>
        <p:spPr bwMode="auto">
          <a:xfrm>
            <a:off x="4" y="1609460"/>
            <a:ext cx="12192001" cy="526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dsholder til billede 3">
            <a:extLst>
              <a:ext uri="{FF2B5EF4-FFF2-40B4-BE49-F238E27FC236}">
                <a16:creationId xmlns:a16="http://schemas.microsoft.com/office/drawing/2014/main" id="{2AD4EADA-180E-CA41-2E6B-DF742E407A7D}"/>
              </a:ext>
            </a:extLst>
          </p:cNvPr>
          <p:cNvSpPr>
            <a:spLocks noGrp="1"/>
          </p:cNvSpPr>
          <p:nvPr>
            <p:ph type="pic" sz="quarter" idx="11" hasCustomPrompt="1"/>
          </p:nvPr>
        </p:nvSpPr>
        <p:spPr>
          <a:xfrm>
            <a:off x="-19046" y="1600154"/>
            <a:ext cx="12220575" cy="5273619"/>
          </a:xfrm>
        </p:spPr>
        <p:txBody>
          <a:bodyPr tIns="1728000"/>
          <a:lstStyle>
            <a:lvl1pPr marL="0" indent="0" algn="ctr">
              <a:buNone/>
              <a:defRPr sz="2400">
                <a:solidFill>
                  <a:schemeClr val="bg1"/>
                </a:solidFill>
              </a:defRPr>
            </a:lvl1pPr>
          </a:lstStyle>
          <a:p>
            <a:pPr marL="0" marR="0" lvl="0" indent="0" algn="ctr" defTabSz="914400" rtl="0" eaLnBrk="1" fontAlgn="base" latinLnBrk="0" hangingPunct="1">
              <a:lnSpc>
                <a:spcPct val="100000"/>
              </a:lnSpc>
              <a:spcBef>
                <a:spcPts val="599"/>
              </a:spcBef>
              <a:spcAft>
                <a:spcPts val="599"/>
              </a:spcAft>
              <a:buClrTx/>
              <a:buSzPct val="100000"/>
              <a:buFont typeface="Arial" panose="020B0604020202020204" pitchFamily="34" charset="0"/>
              <a:buNone/>
              <a:tabLst/>
              <a:defRPr/>
            </a:pPr>
            <a:r>
              <a:rPr lang="da-DK" noProof="0" dirty="0"/>
              <a:t>📸 </a:t>
            </a:r>
            <a:br>
              <a:rPr lang="da-DK" noProof="0" dirty="0"/>
            </a:br>
            <a:r>
              <a:rPr lang="da-DK" noProof="0" dirty="0"/>
              <a:t>1. Klik på kameraet for at markere pladsholderen      .   </a:t>
            </a:r>
            <a:br>
              <a:rPr lang="da-DK" noProof="0" dirty="0"/>
            </a:br>
            <a:r>
              <a:rPr lang="da-DK" noProof="0" dirty="0"/>
              <a:t>2. Vælg et billede fra </a:t>
            </a:r>
            <a:r>
              <a:rPr lang="da-DK" noProof="0" dirty="0" err="1"/>
              <a:t>Skyfish</a:t>
            </a:r>
            <a:r>
              <a:rPr lang="da-DK" noProof="0" dirty="0"/>
              <a:t> i Templafy opgaveruden </a:t>
            </a:r>
            <a:br>
              <a:rPr lang="da-DK" noProof="0" dirty="0"/>
            </a:br>
            <a:r>
              <a:rPr lang="da-DK" noProof="0" dirty="0"/>
              <a:t>               ELLER slet pladsholderen for at bevare den blå baggrund</a:t>
            </a:r>
          </a:p>
        </p:txBody>
      </p:sp>
      <p:sp>
        <p:nvSpPr>
          <p:cNvPr id="26" name="Title Placeholder 1">
            <a:extLst>
              <a:ext uri="{FF2B5EF4-FFF2-40B4-BE49-F238E27FC236}">
                <a16:creationId xmlns:a16="http://schemas.microsoft.com/office/drawing/2014/main" id="{40340135-6E5B-C30A-75FA-4B7B128547B3}"/>
              </a:ext>
            </a:extLst>
          </p:cNvPr>
          <p:cNvSpPr>
            <a:spLocks noGrp="1" noChangeArrowheads="1"/>
          </p:cNvSpPr>
          <p:nvPr>
            <p:ph type="title" hasCustomPrompt="1"/>
          </p:nvPr>
        </p:nvSpPr>
        <p:spPr bwMode="auto">
          <a:xfrm>
            <a:off x="339363" y="816169"/>
            <a:ext cx="11504771" cy="49687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defRPr/>
            </a:lvl1pPr>
          </a:lstStyle>
          <a:p>
            <a:pPr lvl="0"/>
            <a:r>
              <a:rPr lang="da-DK" noProof="0" dirty="0"/>
              <a:t>Klik for at tilføje Titel – kun 1 linje</a:t>
            </a:r>
          </a:p>
        </p:txBody>
      </p:sp>
      <p:sp>
        <p:nvSpPr>
          <p:cNvPr id="10" name="Subtitle 2">
            <a:extLst>
              <a:ext uri="{FF2B5EF4-FFF2-40B4-BE49-F238E27FC236}">
                <a16:creationId xmlns:a16="http://schemas.microsoft.com/office/drawing/2014/main" id="{9918B58B-D14C-81EA-E702-414FE04A22AC}"/>
              </a:ext>
            </a:extLst>
          </p:cNvPr>
          <p:cNvSpPr>
            <a:spLocks noGrp="1"/>
          </p:cNvSpPr>
          <p:nvPr>
            <p:ph type="subTitle" idx="1" hasCustomPrompt="1"/>
          </p:nvPr>
        </p:nvSpPr>
        <p:spPr>
          <a:xfrm>
            <a:off x="357981" y="342900"/>
            <a:ext cx="9856991"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UNDERTITEL / AFSENDER / DATO / ARRANGEMENT – kun 1 linje</a:t>
            </a:r>
          </a:p>
        </p:txBody>
      </p:sp>
      <p:cxnSp>
        <p:nvCxnSpPr>
          <p:cNvPr id="6" name="Lige forbindelse 5">
            <a:extLst>
              <a:ext uri="{FF2B5EF4-FFF2-40B4-BE49-F238E27FC236}">
                <a16:creationId xmlns:a16="http://schemas.microsoft.com/office/drawing/2014/main" id="{0DD7090E-FD46-AC74-E5E4-9CA1D288FDEB}"/>
              </a:ext>
            </a:extLst>
          </p:cNvPr>
          <p:cNvCxnSpPr/>
          <p:nvPr userDrawn="1"/>
        </p:nvCxnSpPr>
        <p:spPr bwMode="auto">
          <a:xfrm>
            <a:off x="357980" y="620688"/>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pic>
        <p:nvPicPr>
          <p:cNvPr id="15" name="VDLogoHide1">
            <a:extLst>
              <a:ext uri="{FF2B5EF4-FFF2-40B4-BE49-F238E27FC236}">
                <a16:creationId xmlns:a16="http://schemas.microsoft.com/office/drawing/2014/main" id="{8A0A9C06-55CF-4405-FC39-AF29C1917112}"/>
              </a:ext>
            </a:extLst>
          </p:cNvPr>
          <p:cNvPicPr>
            <a:picLocks noChangeAspect="1"/>
          </p:cNvPicPr>
          <p:nvPr userDrawn="1"/>
        </p:nvPicPr>
        <p:blipFill>
          <a:blip r:embed="rId3"/>
          <a:srcRect/>
          <a:stretch/>
        </p:blipFill>
        <p:spPr>
          <a:xfrm>
            <a:off x="10820773" y="254038"/>
            <a:ext cx="1038352" cy="251291"/>
          </a:xfrm>
          <a:prstGeom prst="rect">
            <a:avLst/>
          </a:prstGeom>
        </p:spPr>
      </p:pic>
      <p:sp>
        <p:nvSpPr>
          <p:cNvPr id="3" name="Slide Number Placeholder 8">
            <a:extLst>
              <a:ext uri="{FF2B5EF4-FFF2-40B4-BE49-F238E27FC236}">
                <a16:creationId xmlns:a16="http://schemas.microsoft.com/office/drawing/2014/main" id="{8C17B54F-F76B-E2B7-E1F9-BDC9A4209E5A}"/>
              </a:ext>
            </a:extLst>
          </p:cNvPr>
          <p:cNvSpPr>
            <a:spLocks noGrp="1"/>
          </p:cNvSpPr>
          <p:nvPr>
            <p:ph type="sldNum" sz="quarter" idx="4"/>
          </p:nvPr>
        </p:nvSpPr>
        <p:spPr>
          <a:xfrm>
            <a:off x="10348642" y="330636"/>
            <a:ext cx="338464" cy="171734"/>
          </a:xfrm>
          <a:prstGeom prst="rect">
            <a:avLst/>
          </a:prstGeom>
        </p:spPr>
        <p:txBody>
          <a:bodyPr lIns="0" tIns="0" rIns="0" bIns="0" anchor="ctr" anchorCtr="0"/>
          <a:lstStyle>
            <a:lvl1pPr algn="r">
              <a:defRPr lang="da-DK" sz="1000" b="0" cap="all" baseline="0" smtClean="0">
                <a:solidFill>
                  <a:schemeClr val="bg1"/>
                </a:solidFill>
                <a:latin typeface="+mj-lt"/>
                <a:ea typeface="+mn-ea"/>
                <a:cs typeface="Arial" pitchFamily="34" charset="0"/>
              </a:defRPr>
            </a:lvl1pPr>
          </a:lstStyle>
          <a:p>
            <a:fld id="{6ACBDE86-91AD-4605-99AD-6345013A9E73}" type="slidenum">
              <a:rPr lang="da-DK" smtClean="0"/>
              <a:pPr/>
              <a:t>‹nr.›</a:t>
            </a:fld>
            <a:endParaRPr lang="da-DK" dirty="0"/>
          </a:p>
        </p:txBody>
      </p:sp>
    </p:spTree>
    <p:extLst>
      <p:ext uri="{BB962C8B-B14F-4D97-AF65-F5344CB8AC3E}">
        <p14:creationId xmlns:p14="http://schemas.microsoft.com/office/powerpoint/2010/main" val="413193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3 - evt. m/billede">
    <p:spTree>
      <p:nvGrpSpPr>
        <p:cNvPr id="1" name=""/>
        <p:cNvGrpSpPr/>
        <p:nvPr/>
      </p:nvGrpSpPr>
      <p:grpSpPr>
        <a:xfrm>
          <a:off x="0" y="0"/>
          <a:ext cx="0" cy="0"/>
          <a:chOff x="0" y="0"/>
          <a:chExt cx="0" cy="0"/>
        </a:xfrm>
      </p:grpSpPr>
      <p:pic>
        <p:nvPicPr>
          <p:cNvPr id="3" name="Pladsholder til billede 2">
            <a:extLst>
              <a:ext uri="{FF2B5EF4-FFF2-40B4-BE49-F238E27FC236}">
                <a16:creationId xmlns:a16="http://schemas.microsoft.com/office/drawing/2014/main" id="{B7D7DACD-54C6-5947-D215-217C5C00252E}"/>
              </a:ext>
            </a:extLst>
          </p:cNvPr>
          <p:cNvPicPr>
            <a:picLocks noChangeAspect="1"/>
          </p:cNvPicPr>
          <p:nvPr userDrawn="1"/>
        </p:nvPicPr>
        <p:blipFill>
          <a:blip r:embed="rId2">
            <a:extLst>
              <a:ext uri="{28A0092B-C50C-407E-A947-70E740481C1C}">
                <a14:useLocalDpi xmlns:a14="http://schemas.microsoft.com/office/drawing/2010/main" val="0"/>
              </a:ext>
            </a:extLst>
          </a:blip>
          <a:srcRect l="23893" r="23893"/>
          <a:stretch>
            <a:fillRect/>
          </a:stretch>
        </p:blipFill>
        <p:spPr bwMode="auto">
          <a:xfrm>
            <a:off x="4241416" y="342903"/>
            <a:ext cx="7950584" cy="6530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ladsholder til billede 3">
            <a:extLst>
              <a:ext uri="{FF2B5EF4-FFF2-40B4-BE49-F238E27FC236}">
                <a16:creationId xmlns:a16="http://schemas.microsoft.com/office/drawing/2014/main" id="{F665C585-95B6-9ED0-757B-C5EE8ED46F1E}"/>
              </a:ext>
            </a:extLst>
          </p:cNvPr>
          <p:cNvSpPr>
            <a:spLocks noGrp="1"/>
          </p:cNvSpPr>
          <p:nvPr>
            <p:ph type="pic" sz="quarter" idx="10" hasCustomPrompt="1"/>
          </p:nvPr>
        </p:nvSpPr>
        <p:spPr>
          <a:xfrm>
            <a:off x="4237553" y="342903"/>
            <a:ext cx="7950584" cy="6530867"/>
          </a:xfrm>
        </p:spPr>
        <p:txBody>
          <a:bodyPr tIns="1728000"/>
          <a:lstStyle>
            <a:lvl1pPr marL="0" indent="0" algn="ctr">
              <a:buNone/>
              <a:defRPr sz="2200">
                <a:solidFill>
                  <a:schemeClr val="bg1"/>
                </a:solidFill>
              </a:defRPr>
            </a:lvl1pPr>
          </a:lstStyle>
          <a:p>
            <a:pPr marL="0" marR="0" lvl="0" indent="0" algn="ctr" defTabSz="914400" rtl="0" eaLnBrk="1" fontAlgn="base" latinLnBrk="0" hangingPunct="1">
              <a:lnSpc>
                <a:spcPct val="100000"/>
              </a:lnSpc>
              <a:spcBef>
                <a:spcPts val="599"/>
              </a:spcBef>
              <a:spcAft>
                <a:spcPts val="599"/>
              </a:spcAft>
              <a:buClrTx/>
              <a:buSzPct val="100000"/>
              <a:buFont typeface="Arial" panose="020B0604020202020204" pitchFamily="34" charset="0"/>
              <a:buNone/>
              <a:tabLst/>
              <a:defRPr/>
            </a:pPr>
            <a:r>
              <a:rPr lang="da-DK" noProof="0" dirty="0"/>
              <a:t>📸 </a:t>
            </a:r>
            <a:br>
              <a:rPr lang="da-DK" noProof="0" dirty="0"/>
            </a:br>
            <a:r>
              <a:rPr lang="da-DK" noProof="0" dirty="0"/>
              <a:t>1. Klik på kameraet for at markere pladsholderen      .   </a:t>
            </a:r>
            <a:br>
              <a:rPr lang="da-DK" noProof="0" dirty="0"/>
            </a:br>
            <a:r>
              <a:rPr lang="da-DK" noProof="0" dirty="0"/>
              <a:t>2. Vælg et billede fra </a:t>
            </a:r>
            <a:r>
              <a:rPr lang="da-DK" noProof="0" dirty="0" err="1"/>
              <a:t>Skyfish</a:t>
            </a:r>
            <a:r>
              <a:rPr lang="da-DK" noProof="0" dirty="0"/>
              <a:t> i Templafy opgaveruden </a:t>
            </a:r>
            <a:br>
              <a:rPr lang="da-DK" noProof="0" dirty="0"/>
            </a:br>
            <a:r>
              <a:rPr lang="da-DK" noProof="0" dirty="0"/>
              <a:t> ELLER slet pladsholderen for at bevare den blå baggrund</a:t>
            </a:r>
          </a:p>
        </p:txBody>
      </p:sp>
      <p:sp>
        <p:nvSpPr>
          <p:cNvPr id="12" name="Title 1"/>
          <p:cNvSpPr>
            <a:spLocks noGrp="1"/>
          </p:cNvSpPr>
          <p:nvPr>
            <p:ph type="ctrTitle" hasCustomPrompt="1"/>
          </p:nvPr>
        </p:nvSpPr>
        <p:spPr>
          <a:xfrm>
            <a:off x="342902" y="2547761"/>
            <a:ext cx="3520850" cy="2033366"/>
          </a:xfrm>
        </p:spPr>
        <p:txBody>
          <a:bodyPr anchor="t" anchorCtr="0"/>
          <a:lstStyle>
            <a:lvl1pPr>
              <a:lnSpc>
                <a:spcPct val="88000"/>
              </a:lnSpc>
              <a:defRPr sz="3700" b="1" spc="-100" baseline="0">
                <a:solidFill>
                  <a:schemeClr val="accent1"/>
                </a:solidFill>
                <a:latin typeface="+mj-lt"/>
              </a:defRPr>
            </a:lvl1pPr>
          </a:lstStyle>
          <a:p>
            <a:r>
              <a:rPr lang="da-DK" dirty="0"/>
              <a:t>Klik for at tilføje Titel </a:t>
            </a:r>
            <a:br>
              <a:rPr lang="da-DK" dirty="0"/>
            </a:br>
            <a:r>
              <a:rPr lang="da-DK" noProof="0" dirty="0"/>
              <a:t>–</a:t>
            </a:r>
            <a:r>
              <a:rPr lang="da-DK" dirty="0"/>
              <a:t> evt. op til</a:t>
            </a:r>
            <a:br>
              <a:rPr lang="da-DK" dirty="0"/>
            </a:br>
            <a:r>
              <a:rPr lang="da-DK" dirty="0"/>
              <a:t>4 linjer </a:t>
            </a:r>
          </a:p>
        </p:txBody>
      </p:sp>
      <p:sp>
        <p:nvSpPr>
          <p:cNvPr id="8" name="Subtitle 2"/>
          <p:cNvSpPr>
            <a:spLocks noGrp="1"/>
          </p:cNvSpPr>
          <p:nvPr>
            <p:ph type="subTitle" idx="1" hasCustomPrompt="1"/>
          </p:nvPr>
        </p:nvSpPr>
        <p:spPr>
          <a:xfrm>
            <a:off x="343615" y="4725144"/>
            <a:ext cx="3520137" cy="936104"/>
          </a:xfrm>
        </p:spPr>
        <p:txBody>
          <a:bodyPr anchor="t" anchorCtr="0"/>
          <a:lstStyle>
            <a:lvl1pPr marL="0" indent="0" algn="l">
              <a:lnSpc>
                <a:spcPct val="98000"/>
              </a:lnSpc>
              <a:spcBef>
                <a:spcPts val="0"/>
              </a:spcBef>
              <a:spcAft>
                <a:spcPts val="0"/>
              </a:spcAft>
              <a:buNone/>
              <a:defRPr sz="1500" b="0"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Undertitel / </a:t>
            </a:r>
            <a:br>
              <a:rPr lang="da-DK" dirty="0"/>
            </a:br>
            <a:r>
              <a:rPr lang="da-DK" dirty="0"/>
              <a:t>Afsender / Dato / Arrangement</a:t>
            </a:r>
            <a:br>
              <a:rPr lang="da-DK" dirty="0"/>
            </a:br>
            <a:r>
              <a:rPr lang="da-DK" noProof="0" dirty="0"/>
              <a:t>–</a:t>
            </a:r>
            <a:r>
              <a:rPr lang="da-DK" dirty="0"/>
              <a:t> evt. op til 4 linjer</a:t>
            </a:r>
          </a:p>
        </p:txBody>
      </p:sp>
      <p:cxnSp>
        <p:nvCxnSpPr>
          <p:cNvPr id="6" name="Lige forbindelse 5">
            <a:extLst>
              <a:ext uri="{FF2B5EF4-FFF2-40B4-BE49-F238E27FC236}">
                <a16:creationId xmlns:a16="http://schemas.microsoft.com/office/drawing/2014/main" id="{0DD7090E-FD46-AC74-E5E4-9CA1D288FDEB}"/>
              </a:ext>
            </a:extLst>
          </p:cNvPr>
          <p:cNvCxnSpPr>
            <a:cxnSpLocks/>
          </p:cNvCxnSpPr>
          <p:nvPr userDrawn="1"/>
        </p:nvCxnSpPr>
        <p:spPr bwMode="auto">
          <a:xfrm>
            <a:off x="343614" y="2204863"/>
            <a:ext cx="3545846" cy="0"/>
          </a:xfrm>
          <a:prstGeom prst="line">
            <a:avLst/>
          </a:prstGeom>
          <a:solidFill>
            <a:schemeClr val="bg1"/>
          </a:solidFill>
          <a:ln w="12700" cap="flat" cmpd="sng" algn="ctr">
            <a:solidFill>
              <a:srgbClr val="0057AB"/>
            </a:solidFill>
            <a:prstDash val="solid"/>
            <a:round/>
            <a:headEnd type="none" w="med" len="med"/>
            <a:tailEnd type="none" w="lg" len="med"/>
          </a:ln>
          <a:effectLst/>
        </p:spPr>
      </p:cxnSp>
      <p:pic>
        <p:nvPicPr>
          <p:cNvPr id="15" name="VDLogoHide1">
            <a:extLst>
              <a:ext uri="{FF2B5EF4-FFF2-40B4-BE49-F238E27FC236}">
                <a16:creationId xmlns:a16="http://schemas.microsoft.com/office/drawing/2014/main" id="{8A0A9C06-55CF-4405-FC39-AF29C1917112}"/>
              </a:ext>
            </a:extLst>
          </p:cNvPr>
          <p:cNvPicPr>
            <a:picLocks noChangeAspect="1"/>
          </p:cNvPicPr>
          <p:nvPr userDrawn="1"/>
        </p:nvPicPr>
        <p:blipFill>
          <a:blip r:embed="rId3"/>
          <a:srcRect/>
          <a:stretch/>
        </p:blipFill>
        <p:spPr>
          <a:xfrm>
            <a:off x="343619" y="342904"/>
            <a:ext cx="1404000" cy="339637"/>
          </a:xfrm>
          <a:prstGeom prst="rect">
            <a:avLst/>
          </a:prstGeom>
        </p:spPr>
      </p:pic>
      <p:cxnSp>
        <p:nvCxnSpPr>
          <p:cNvPr id="10" name="Lige forbindelse 9">
            <a:extLst>
              <a:ext uri="{FF2B5EF4-FFF2-40B4-BE49-F238E27FC236}">
                <a16:creationId xmlns:a16="http://schemas.microsoft.com/office/drawing/2014/main" id="{649CD8D1-7F5B-95B4-9B29-E873E2CC6B00}"/>
              </a:ext>
            </a:extLst>
          </p:cNvPr>
          <p:cNvCxnSpPr>
            <a:cxnSpLocks/>
          </p:cNvCxnSpPr>
          <p:nvPr userDrawn="1"/>
        </p:nvCxnSpPr>
        <p:spPr bwMode="auto">
          <a:xfrm>
            <a:off x="343614" y="6492548"/>
            <a:ext cx="3545846" cy="0"/>
          </a:xfrm>
          <a:prstGeom prst="line">
            <a:avLst/>
          </a:prstGeom>
          <a:solidFill>
            <a:schemeClr val="bg1"/>
          </a:solidFill>
          <a:ln w="12700" cap="flat" cmpd="sng" algn="ctr">
            <a:solidFill>
              <a:srgbClr val="0057AB"/>
            </a:solidFill>
            <a:prstDash val="solid"/>
            <a:round/>
            <a:headEnd type="none" w="med" len="med"/>
            <a:tailEnd type="none" w="lg" len="med"/>
          </a:ln>
          <a:effectLst/>
        </p:spPr>
      </p:cxnSp>
      <p:sp>
        <p:nvSpPr>
          <p:cNvPr id="2" name="Rektangel 1">
            <a:extLst>
              <a:ext uri="{FF2B5EF4-FFF2-40B4-BE49-F238E27FC236}">
                <a16:creationId xmlns:a16="http://schemas.microsoft.com/office/drawing/2014/main" id="{816B44AC-8B42-3110-8095-FD3C3BDC58FF}"/>
              </a:ext>
            </a:extLst>
          </p:cNvPr>
          <p:cNvSpPr/>
          <p:nvPr userDrawn="1"/>
        </p:nvSpPr>
        <p:spPr bwMode="auto">
          <a:xfrm>
            <a:off x="119340" y="6237320"/>
            <a:ext cx="3960440" cy="432047"/>
          </a:xfrm>
          <a:prstGeom prst="rect">
            <a:avLst/>
          </a:prstGeom>
          <a:solidFill>
            <a:schemeClr val="bg1"/>
          </a:solidFill>
          <a:ln w="25400" cap="sq" cmpd="sng" algn="ctr">
            <a:solidFill>
              <a:schemeClr val="bg1"/>
            </a:solid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398" rtl="0" eaLnBrk="1" fontAlgn="base" latinLnBrk="0" hangingPunct="1">
              <a:lnSpc>
                <a:spcPct val="100000"/>
              </a:lnSpc>
              <a:spcBef>
                <a:spcPct val="0"/>
              </a:spcBef>
              <a:spcAft>
                <a:spcPct val="0"/>
              </a:spcAft>
              <a:buClrTx/>
              <a:buSzTx/>
              <a:buFontTx/>
              <a:buNone/>
              <a:tabLst/>
            </a:pPr>
            <a:endParaRPr lang="da-DK" sz="1800" b="1" dirty="0">
              <a:ln w="28575">
                <a:noFill/>
              </a:ln>
              <a:latin typeface="Arial" pitchFamily="34" charset="0"/>
              <a:cs typeface="Arial" pitchFamily="34" charset="0"/>
            </a:endParaRPr>
          </a:p>
        </p:txBody>
      </p:sp>
      <p:sp>
        <p:nvSpPr>
          <p:cNvPr id="4" name="Slide Number Placeholder 8">
            <a:extLst>
              <a:ext uri="{FF2B5EF4-FFF2-40B4-BE49-F238E27FC236}">
                <a16:creationId xmlns:a16="http://schemas.microsoft.com/office/drawing/2014/main" id="{BB6827C6-BDD4-8906-546A-B4874478FF0B}"/>
              </a:ext>
            </a:extLst>
          </p:cNvPr>
          <p:cNvSpPr>
            <a:spLocks noGrp="1"/>
          </p:cNvSpPr>
          <p:nvPr>
            <p:ph type="sldNum" sz="quarter" idx="4"/>
          </p:nvPr>
        </p:nvSpPr>
        <p:spPr>
          <a:xfrm>
            <a:off x="3525292" y="462811"/>
            <a:ext cx="338464" cy="171734"/>
          </a:xfrm>
          <a:prstGeom prst="rect">
            <a:avLst/>
          </a:prstGeom>
        </p:spPr>
        <p:txBody>
          <a:bodyPr lIns="0" tIns="0" rIns="0" bIns="0" anchor="ctr" anchorCtr="0"/>
          <a:lstStyle>
            <a:lvl1pPr algn="r">
              <a:defRPr lang="da-DK" sz="1000" b="0" cap="all" baseline="0" smtClean="0">
                <a:solidFill>
                  <a:schemeClr val="bg1"/>
                </a:solidFill>
                <a:latin typeface="+mj-lt"/>
                <a:ea typeface="+mn-ea"/>
                <a:cs typeface="Arial" pitchFamily="34" charset="0"/>
              </a:defRPr>
            </a:lvl1pPr>
          </a:lstStyle>
          <a:p>
            <a:fld id="{6ACBDE86-91AD-4605-99AD-6345013A9E73}" type="slidenum">
              <a:rPr lang="da-DK" smtClean="0"/>
              <a:pPr/>
              <a:t>‹nr.›</a:t>
            </a:fld>
            <a:endParaRPr lang="da-DK" dirty="0"/>
          </a:p>
        </p:txBody>
      </p:sp>
    </p:spTree>
    <p:extLst>
      <p:ext uri="{BB962C8B-B14F-4D97-AF65-F5344CB8AC3E}">
        <p14:creationId xmlns:p14="http://schemas.microsoft.com/office/powerpoint/2010/main" val="363439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4 - uden billede">
    <p:spTree>
      <p:nvGrpSpPr>
        <p:cNvPr id="1" name=""/>
        <p:cNvGrpSpPr/>
        <p:nvPr/>
      </p:nvGrpSpPr>
      <p:grpSpPr>
        <a:xfrm>
          <a:off x="0" y="0"/>
          <a:ext cx="0" cy="0"/>
          <a:chOff x="0" y="0"/>
          <a:chExt cx="0" cy="0"/>
        </a:xfrm>
      </p:grpSpPr>
      <p:sp>
        <p:nvSpPr>
          <p:cNvPr id="16" name="Rektangel 15"/>
          <p:cNvSpPr/>
          <p:nvPr userDrawn="1"/>
        </p:nvSpPr>
        <p:spPr bwMode="auto">
          <a:xfrm>
            <a:off x="0" y="3"/>
            <a:ext cx="12189600" cy="6858001"/>
          </a:xfrm>
          <a:prstGeom prst="rect">
            <a:avLst/>
          </a:prstGeom>
          <a:solidFill>
            <a:srgbClr val="005EB8"/>
          </a:solidFill>
          <a:ln w="25400" cap="sq" cmpd="sng" algn="ctr">
            <a:noFill/>
            <a:prstDash val="solid"/>
            <a:miter lim="800000"/>
            <a:headEnd type="none" w="med" len="med"/>
            <a:tailEnd type="none" w="med" len="med"/>
          </a:ln>
          <a:effectLst/>
        </p:spPr>
        <p:txBody>
          <a:bodyPr vert="horz" wrap="square" lIns="89907" tIns="46751" rIns="89907" bIns="46751" numCol="1" rtlCol="0" anchor="t" anchorCtr="0" compatLnSpc="1">
            <a:prstTxWarp prst="textNoShape">
              <a:avLst/>
            </a:prstTxWarp>
          </a:bodyPr>
          <a:lstStyle/>
          <a:p>
            <a:pPr marL="0" marR="0" indent="0" algn="ctr" defTabSz="913464" rtl="0" eaLnBrk="1" fontAlgn="base" latinLnBrk="0" hangingPunct="1">
              <a:lnSpc>
                <a:spcPct val="88000"/>
              </a:lnSpc>
              <a:spcBef>
                <a:spcPct val="0"/>
              </a:spcBef>
              <a:spcAft>
                <a:spcPct val="0"/>
              </a:spcAft>
              <a:buClrTx/>
              <a:buSzTx/>
              <a:buFontTx/>
              <a:buNone/>
              <a:tabLst/>
            </a:pPr>
            <a:endParaRPr lang="da-DK" sz="1865" b="1" dirty="0">
              <a:ln w="28575">
                <a:noFill/>
              </a:ln>
              <a:latin typeface="Arial" pitchFamily="34" charset="0"/>
              <a:cs typeface="Arial" pitchFamily="34" charset="0"/>
            </a:endParaRPr>
          </a:p>
        </p:txBody>
      </p:sp>
      <p:sp>
        <p:nvSpPr>
          <p:cNvPr id="12" name="Title 1"/>
          <p:cNvSpPr>
            <a:spLocks noGrp="1"/>
          </p:cNvSpPr>
          <p:nvPr>
            <p:ph type="ctrTitle" hasCustomPrompt="1"/>
          </p:nvPr>
        </p:nvSpPr>
        <p:spPr>
          <a:xfrm>
            <a:off x="342901" y="2599585"/>
            <a:ext cx="11505484" cy="1981549"/>
          </a:xfrm>
        </p:spPr>
        <p:txBody>
          <a:bodyPr anchor="t" anchorCtr="0"/>
          <a:lstStyle>
            <a:lvl1pPr>
              <a:lnSpc>
                <a:spcPct val="90000"/>
              </a:lnSpc>
              <a:defRPr sz="7000" b="1" spc="-100" baseline="0">
                <a:solidFill>
                  <a:schemeClr val="bg1"/>
                </a:solidFill>
                <a:latin typeface="+mj-lt"/>
              </a:defRPr>
            </a:lvl1pPr>
          </a:lstStyle>
          <a:p>
            <a:r>
              <a:rPr lang="da-DK" dirty="0"/>
              <a:t>Klik for at tilføje Titel </a:t>
            </a:r>
            <a:br>
              <a:rPr lang="da-DK" dirty="0"/>
            </a:br>
            <a:r>
              <a:rPr lang="da-DK" noProof="0" dirty="0"/>
              <a:t>–</a:t>
            </a:r>
            <a:r>
              <a:rPr lang="da-DK" dirty="0"/>
              <a:t> evt. 2 linjer</a:t>
            </a:r>
          </a:p>
        </p:txBody>
      </p:sp>
      <p:sp>
        <p:nvSpPr>
          <p:cNvPr id="8" name="Subtitle 2"/>
          <p:cNvSpPr>
            <a:spLocks noGrp="1"/>
          </p:cNvSpPr>
          <p:nvPr>
            <p:ph type="subTitle" idx="1" hasCustomPrompt="1"/>
          </p:nvPr>
        </p:nvSpPr>
        <p:spPr>
          <a:xfrm>
            <a:off x="342904" y="5157200"/>
            <a:ext cx="11505485" cy="1069875"/>
          </a:xfrm>
        </p:spPr>
        <p:txBody>
          <a:bodyPr anchor="t" anchorCtr="0"/>
          <a:lstStyle>
            <a:lvl1pPr marL="0" indent="0" algn="l">
              <a:lnSpc>
                <a:spcPct val="90000"/>
              </a:lnSpc>
              <a:spcBef>
                <a:spcPts val="0"/>
              </a:spcBef>
              <a:spcAft>
                <a:spcPts val="0"/>
              </a:spcAft>
              <a:buNone/>
              <a:defRPr sz="3700" b="1" spc="-100" baseline="0">
                <a:solidFill>
                  <a:schemeClr val="bg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Undertitel / </a:t>
            </a:r>
            <a:br>
              <a:rPr lang="da-DK" dirty="0"/>
            </a:br>
            <a:r>
              <a:rPr lang="da-DK" dirty="0"/>
              <a:t>Afsender / Dato / Arrangement </a:t>
            </a:r>
            <a:r>
              <a:rPr lang="da-DK" noProof="0" dirty="0"/>
              <a:t>–</a:t>
            </a:r>
            <a:r>
              <a:rPr lang="da-DK" dirty="0"/>
              <a:t> evt. 2 linjer</a:t>
            </a:r>
          </a:p>
        </p:txBody>
      </p:sp>
      <p:sp>
        <p:nvSpPr>
          <p:cNvPr id="11" name="Pladsholder til tekst 10">
            <a:extLst>
              <a:ext uri="{FF2B5EF4-FFF2-40B4-BE49-F238E27FC236}">
                <a16:creationId xmlns:a16="http://schemas.microsoft.com/office/drawing/2014/main" id="{D25A1F41-3612-A13F-EC03-063AB102B6C1}"/>
              </a:ext>
            </a:extLst>
          </p:cNvPr>
          <p:cNvSpPr>
            <a:spLocks noGrp="1"/>
          </p:cNvSpPr>
          <p:nvPr>
            <p:ph type="body" sz="quarter" idx="10" hasCustomPrompt="1"/>
          </p:nvPr>
        </p:nvSpPr>
        <p:spPr>
          <a:xfrm>
            <a:off x="8400256" y="342901"/>
            <a:ext cx="3443098" cy="1285900"/>
          </a:xfrm>
        </p:spPr>
        <p:txBody>
          <a:bodyPr/>
          <a:lstStyle>
            <a:lvl1pPr marL="0" indent="0">
              <a:lnSpc>
                <a:spcPct val="109000"/>
              </a:lnSpc>
              <a:spcBef>
                <a:spcPts val="0"/>
              </a:spcBef>
              <a:spcAft>
                <a:spcPts val="0"/>
              </a:spcAft>
              <a:buNone/>
              <a:defRPr sz="1500">
                <a:solidFill>
                  <a:schemeClr val="bg1"/>
                </a:solidFill>
              </a:defRPr>
            </a:lvl1pPr>
          </a:lstStyle>
          <a:p>
            <a:pPr lvl="0"/>
            <a:r>
              <a:rPr lang="da-DK" dirty="0"/>
              <a:t>Klik for at tilføje evt. Ekstra noter.</a:t>
            </a:r>
          </a:p>
        </p:txBody>
      </p:sp>
      <p:cxnSp>
        <p:nvCxnSpPr>
          <p:cNvPr id="6" name="Lige forbindelse 5">
            <a:extLst>
              <a:ext uri="{FF2B5EF4-FFF2-40B4-BE49-F238E27FC236}">
                <a16:creationId xmlns:a16="http://schemas.microsoft.com/office/drawing/2014/main" id="{0DD7090E-FD46-AC74-E5E4-9CA1D288FDEB}"/>
              </a:ext>
            </a:extLst>
          </p:cNvPr>
          <p:cNvCxnSpPr/>
          <p:nvPr userDrawn="1"/>
        </p:nvCxnSpPr>
        <p:spPr bwMode="auto">
          <a:xfrm>
            <a:off x="343619" y="1844824"/>
            <a:ext cx="11504771" cy="0"/>
          </a:xfrm>
          <a:prstGeom prst="line">
            <a:avLst/>
          </a:prstGeom>
          <a:solidFill>
            <a:schemeClr val="bg1"/>
          </a:solidFill>
          <a:ln w="12700" cap="flat" cmpd="sng" algn="ctr">
            <a:solidFill>
              <a:schemeClr val="bg1"/>
            </a:solidFill>
            <a:prstDash val="solid"/>
            <a:round/>
            <a:headEnd type="none" w="med" len="med"/>
            <a:tailEnd type="none" w="lg" len="med"/>
          </a:ln>
          <a:effectLst/>
        </p:spPr>
      </p:cxnSp>
      <p:pic>
        <p:nvPicPr>
          <p:cNvPr id="15" name="VDLogoHide1">
            <a:extLst>
              <a:ext uri="{FF2B5EF4-FFF2-40B4-BE49-F238E27FC236}">
                <a16:creationId xmlns:a16="http://schemas.microsoft.com/office/drawing/2014/main" id="{8A0A9C06-55CF-4405-FC39-AF29C1917112}"/>
              </a:ext>
            </a:extLst>
          </p:cNvPr>
          <p:cNvPicPr>
            <a:picLocks noChangeAspect="1"/>
          </p:cNvPicPr>
          <p:nvPr userDrawn="1"/>
        </p:nvPicPr>
        <p:blipFill>
          <a:blip r:embed="rId2">
            <a:biLevel thresh="25000"/>
          </a:blip>
          <a:srcRect/>
          <a:stretch/>
        </p:blipFill>
        <p:spPr>
          <a:xfrm>
            <a:off x="343619" y="260649"/>
            <a:ext cx="1404000" cy="339637"/>
          </a:xfrm>
          <a:prstGeom prst="rect">
            <a:avLst/>
          </a:prstGeom>
        </p:spPr>
      </p:pic>
      <p:sp>
        <p:nvSpPr>
          <p:cNvPr id="2" name="Slide Number Placeholder 8">
            <a:extLst>
              <a:ext uri="{FF2B5EF4-FFF2-40B4-BE49-F238E27FC236}">
                <a16:creationId xmlns:a16="http://schemas.microsoft.com/office/drawing/2014/main" id="{9B13C690-078A-F83F-5CF2-A81A4CAA02D3}"/>
              </a:ext>
            </a:extLst>
          </p:cNvPr>
          <p:cNvSpPr>
            <a:spLocks noGrp="1"/>
          </p:cNvSpPr>
          <p:nvPr>
            <p:ph type="sldNum" sz="quarter" idx="4"/>
          </p:nvPr>
        </p:nvSpPr>
        <p:spPr>
          <a:xfrm>
            <a:off x="7884778" y="348576"/>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spTree>
    <p:extLst>
      <p:ext uri="{BB962C8B-B14F-4D97-AF65-F5344CB8AC3E}">
        <p14:creationId xmlns:p14="http://schemas.microsoft.com/office/powerpoint/2010/main" val="159756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de B - beskrivelse under">
    <p:spTree>
      <p:nvGrpSpPr>
        <p:cNvPr id="1" name=""/>
        <p:cNvGrpSpPr/>
        <p:nvPr/>
      </p:nvGrpSpPr>
      <p:grpSpPr>
        <a:xfrm>
          <a:off x="0" y="0"/>
          <a:ext cx="0" cy="0"/>
          <a:chOff x="0" y="0"/>
          <a:chExt cx="0" cy="0"/>
        </a:xfrm>
      </p:grpSpPr>
      <p:sp>
        <p:nvSpPr>
          <p:cNvPr id="8" name="Pladsholder til indhold 7">
            <a:extLst>
              <a:ext uri="{FF2B5EF4-FFF2-40B4-BE49-F238E27FC236}">
                <a16:creationId xmlns:a16="http://schemas.microsoft.com/office/drawing/2014/main" id="{AE4FA96D-DA08-12AC-D619-99AF675C46A3}"/>
              </a:ext>
            </a:extLst>
          </p:cNvPr>
          <p:cNvSpPr>
            <a:spLocks noGrp="1"/>
          </p:cNvSpPr>
          <p:nvPr>
            <p:ph sz="quarter" idx="25" hasCustomPrompt="1"/>
          </p:nvPr>
        </p:nvSpPr>
        <p:spPr>
          <a:xfrm>
            <a:off x="328613" y="1973263"/>
            <a:ext cx="11534775" cy="3687762"/>
          </a:xfrm>
        </p:spPr>
        <p:txBody>
          <a:bodyPr/>
          <a:lstStyle>
            <a:lvl1pPr marL="0" indent="0" algn="ctr">
              <a:buNone/>
              <a:defRPr/>
            </a:lvl1pPr>
          </a:lstStyle>
          <a:p>
            <a:pPr lvl="0"/>
            <a:br>
              <a:rPr lang="da-DK" dirty="0"/>
            </a:br>
            <a:br>
              <a:rPr lang="da-DK" dirty="0"/>
            </a:br>
            <a:r>
              <a:rPr lang="da-DK" dirty="0"/>
              <a:t>Klik for at indsætte</a:t>
            </a:r>
          </a:p>
        </p:txBody>
      </p:sp>
      <p:sp>
        <p:nvSpPr>
          <p:cNvPr id="2" name="Subtitle 2">
            <a:extLst>
              <a:ext uri="{FF2B5EF4-FFF2-40B4-BE49-F238E27FC236}">
                <a16:creationId xmlns:a16="http://schemas.microsoft.com/office/drawing/2014/main" id="{D0972865-8D49-B39C-FE4E-83DD7B94B6C9}"/>
              </a:ext>
            </a:extLst>
          </p:cNvPr>
          <p:cNvSpPr>
            <a:spLocks noGrp="1"/>
          </p:cNvSpPr>
          <p:nvPr>
            <p:ph type="subTitle" idx="1" hasCustomPrompt="1"/>
          </p:nvPr>
        </p:nvSpPr>
        <p:spPr>
          <a:xfrm>
            <a:off x="357981" y="342900"/>
            <a:ext cx="9856991"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TEMAOVERSKRIFT – kun 1 linje</a:t>
            </a:r>
          </a:p>
        </p:txBody>
      </p:sp>
      <p:sp>
        <p:nvSpPr>
          <p:cNvPr id="16" name="Title Placeholder 1">
            <a:extLst>
              <a:ext uri="{FF2B5EF4-FFF2-40B4-BE49-F238E27FC236}">
                <a16:creationId xmlns:a16="http://schemas.microsoft.com/office/drawing/2014/main" id="{AE78E121-7EBB-4C4D-9BB7-F91A76E46A3B}"/>
              </a:ext>
            </a:extLst>
          </p:cNvPr>
          <p:cNvSpPr>
            <a:spLocks noGrp="1" noChangeArrowheads="1"/>
          </p:cNvSpPr>
          <p:nvPr>
            <p:ph type="title" hasCustomPrompt="1"/>
          </p:nvPr>
        </p:nvSpPr>
        <p:spPr bwMode="auto">
          <a:xfrm>
            <a:off x="337092" y="816176"/>
            <a:ext cx="11507042" cy="96839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a-DK" noProof="0" dirty="0"/>
              <a:t>Klik for at tilføje Overskrift </a:t>
            </a:r>
            <a:br>
              <a:rPr lang="da-DK" noProof="0" dirty="0"/>
            </a:br>
            <a:r>
              <a:rPr lang="da-DK" noProof="0" dirty="0"/>
              <a:t>– evt. 2 linjer</a:t>
            </a:r>
          </a:p>
        </p:txBody>
      </p:sp>
      <p:sp>
        <p:nvSpPr>
          <p:cNvPr id="9" name="Pladsholder til tekst 6">
            <a:extLst>
              <a:ext uri="{FF2B5EF4-FFF2-40B4-BE49-F238E27FC236}">
                <a16:creationId xmlns:a16="http://schemas.microsoft.com/office/drawing/2014/main" id="{ACA11FA9-3BF5-CCF2-7C9C-22227E83E1C6}"/>
              </a:ext>
            </a:extLst>
          </p:cNvPr>
          <p:cNvSpPr>
            <a:spLocks noGrp="1"/>
          </p:cNvSpPr>
          <p:nvPr>
            <p:ph type="body" sz="quarter" idx="16" hasCustomPrompt="1"/>
          </p:nvPr>
        </p:nvSpPr>
        <p:spPr>
          <a:xfrm>
            <a:off x="337871" y="5829307"/>
            <a:ext cx="11524880" cy="676007"/>
          </a:xfrm>
        </p:spPr>
        <p:txBody>
          <a:bodyPr/>
          <a:lstStyle>
            <a:lvl1pPr marL="35963" indent="0">
              <a:lnSpc>
                <a:spcPct val="100000"/>
              </a:lnSpc>
              <a:buFontTx/>
              <a:buNone/>
              <a:defRPr sz="1500"/>
            </a:lvl1pPr>
            <a:lvl2pPr marL="647336" indent="0">
              <a:buNone/>
              <a:defRPr/>
            </a:lvl2pPr>
          </a:lstStyle>
          <a:p>
            <a:pPr lvl="0"/>
            <a:r>
              <a:rPr lang="da-DK" dirty="0"/>
              <a:t>Klik for at tilføje Beskrivelse</a:t>
            </a:r>
          </a:p>
        </p:txBody>
      </p:sp>
      <p:sp>
        <p:nvSpPr>
          <p:cNvPr id="5" name="Slide Number Placeholder 8">
            <a:extLst>
              <a:ext uri="{FF2B5EF4-FFF2-40B4-BE49-F238E27FC236}">
                <a16:creationId xmlns:a16="http://schemas.microsoft.com/office/drawing/2014/main" id="{378E7BF1-44DB-964E-8539-28A155943E25}"/>
              </a:ext>
            </a:extLst>
          </p:cNvPr>
          <p:cNvSpPr>
            <a:spLocks noGrp="1"/>
          </p:cNvSpPr>
          <p:nvPr>
            <p:ph type="sldNum" sz="quarter" idx="1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pic>
        <p:nvPicPr>
          <p:cNvPr id="7" name="VDLogoHide1">
            <a:extLst>
              <a:ext uri="{FF2B5EF4-FFF2-40B4-BE49-F238E27FC236}">
                <a16:creationId xmlns:a16="http://schemas.microsoft.com/office/drawing/2014/main" id="{938C498A-48BA-0EA7-8B4B-C93FE0A16230}"/>
              </a:ext>
            </a:extLst>
          </p:cNvPr>
          <p:cNvPicPr>
            <a:picLocks noChangeAspect="1"/>
          </p:cNvPicPr>
          <p:nvPr userDrawn="1"/>
        </p:nvPicPr>
        <p:blipFill rotWithShape="1">
          <a:blip r:embed="rId2"/>
          <a:srcRect r="84634"/>
          <a:stretch/>
        </p:blipFill>
        <p:spPr>
          <a:xfrm>
            <a:off x="11670584" y="275128"/>
            <a:ext cx="159553" cy="251291"/>
          </a:xfrm>
          <a:prstGeom prst="rect">
            <a:avLst/>
          </a:prstGeom>
        </p:spPr>
      </p:pic>
      <p:cxnSp>
        <p:nvCxnSpPr>
          <p:cNvPr id="11" name="Lige forbindelse 10">
            <a:extLst>
              <a:ext uri="{FF2B5EF4-FFF2-40B4-BE49-F238E27FC236}">
                <a16:creationId xmlns:a16="http://schemas.microsoft.com/office/drawing/2014/main" id="{FF200740-98C2-D4A9-739D-40C4E4D422E0}"/>
              </a:ext>
            </a:extLst>
          </p:cNvPr>
          <p:cNvCxnSpPr/>
          <p:nvPr userDrawn="1"/>
        </p:nvCxnSpPr>
        <p:spPr bwMode="auto">
          <a:xfrm>
            <a:off x="357980" y="620688"/>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spTree>
    <p:extLst>
      <p:ext uri="{BB962C8B-B14F-4D97-AF65-F5344CB8AC3E}">
        <p14:creationId xmlns:p14="http://schemas.microsoft.com/office/powerpoint/2010/main" val="136906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de C - overskrift til venstre + graf">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176C5CC3-07F0-A054-D0FA-B86C9171B244}"/>
              </a:ext>
            </a:extLst>
          </p:cNvPr>
          <p:cNvSpPr>
            <a:spLocks noGrp="1"/>
          </p:cNvSpPr>
          <p:nvPr>
            <p:ph sz="quarter" idx="25" hasCustomPrompt="1"/>
          </p:nvPr>
        </p:nvSpPr>
        <p:spPr>
          <a:xfrm>
            <a:off x="6264279" y="0"/>
            <a:ext cx="5927725" cy="6858000"/>
          </a:xfrm>
        </p:spPr>
        <p:txBody>
          <a:bodyPr/>
          <a:lstStyle>
            <a:lvl1pPr marL="0" indent="0" algn="ctr">
              <a:buNone/>
              <a:defRPr/>
            </a:lvl1pPr>
          </a:lstStyle>
          <a:p>
            <a:pPr lvl="0"/>
            <a:br>
              <a:rPr lang="da-DK" dirty="0"/>
            </a:br>
            <a:br>
              <a:rPr lang="da-DK" dirty="0"/>
            </a:br>
            <a:br>
              <a:rPr lang="da-DK" dirty="0"/>
            </a:br>
            <a:br>
              <a:rPr lang="da-DK" dirty="0"/>
            </a:br>
            <a:br>
              <a:rPr lang="da-DK" dirty="0"/>
            </a:br>
            <a:r>
              <a:rPr lang="da-DK" dirty="0"/>
              <a:t>Klik for at indsætte</a:t>
            </a:r>
          </a:p>
        </p:txBody>
      </p:sp>
      <p:sp>
        <p:nvSpPr>
          <p:cNvPr id="2" name="Subtitle 2">
            <a:extLst>
              <a:ext uri="{FF2B5EF4-FFF2-40B4-BE49-F238E27FC236}">
                <a16:creationId xmlns:a16="http://schemas.microsoft.com/office/drawing/2014/main" id="{69677E09-CA1A-19B6-9383-CEEE6DCCD9FA}"/>
              </a:ext>
            </a:extLst>
          </p:cNvPr>
          <p:cNvSpPr>
            <a:spLocks noGrp="1"/>
          </p:cNvSpPr>
          <p:nvPr>
            <p:ph type="subTitle" idx="1" hasCustomPrompt="1"/>
          </p:nvPr>
        </p:nvSpPr>
        <p:spPr>
          <a:xfrm>
            <a:off x="357981" y="342900"/>
            <a:ext cx="4581059"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TEMAOVERSKRIFT – kun 1 linje</a:t>
            </a:r>
          </a:p>
        </p:txBody>
      </p:sp>
      <p:sp>
        <p:nvSpPr>
          <p:cNvPr id="24" name="Title Placeholder 1">
            <a:extLst>
              <a:ext uri="{FF2B5EF4-FFF2-40B4-BE49-F238E27FC236}">
                <a16:creationId xmlns:a16="http://schemas.microsoft.com/office/drawing/2014/main" id="{21C2D79E-479D-5AB8-E045-44F2455DE707}"/>
              </a:ext>
            </a:extLst>
          </p:cNvPr>
          <p:cNvSpPr>
            <a:spLocks noGrp="1" noChangeArrowheads="1"/>
          </p:cNvSpPr>
          <p:nvPr>
            <p:ph type="title" hasCustomPrompt="1"/>
          </p:nvPr>
        </p:nvSpPr>
        <p:spPr bwMode="auto">
          <a:xfrm>
            <a:off x="337092" y="816176"/>
            <a:ext cx="5611813" cy="96839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a-DK" noProof="0" dirty="0"/>
              <a:t>Klik for at tilføje Overskrift </a:t>
            </a:r>
            <a:br>
              <a:rPr lang="da-DK" noProof="0" dirty="0"/>
            </a:br>
            <a:r>
              <a:rPr lang="da-DK" noProof="0" dirty="0"/>
              <a:t>– evt. 2 linjer</a:t>
            </a:r>
          </a:p>
        </p:txBody>
      </p:sp>
      <p:sp>
        <p:nvSpPr>
          <p:cNvPr id="13" name="Content Placeholder 3">
            <a:extLst>
              <a:ext uri="{FF2B5EF4-FFF2-40B4-BE49-F238E27FC236}">
                <a16:creationId xmlns:a16="http://schemas.microsoft.com/office/drawing/2014/main" id="{18817621-3E9A-67C5-BEC2-90115DAF73CD}"/>
              </a:ext>
            </a:extLst>
          </p:cNvPr>
          <p:cNvSpPr>
            <a:spLocks noGrp="1"/>
          </p:cNvSpPr>
          <p:nvPr>
            <p:ph sz="quarter" idx="21" hasCustomPrompt="1"/>
          </p:nvPr>
        </p:nvSpPr>
        <p:spPr>
          <a:xfrm>
            <a:off x="337868" y="1980039"/>
            <a:ext cx="5586682" cy="4535060"/>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15" name="Slide Number Placeholder 8">
            <a:extLst>
              <a:ext uri="{FF2B5EF4-FFF2-40B4-BE49-F238E27FC236}">
                <a16:creationId xmlns:a16="http://schemas.microsoft.com/office/drawing/2014/main" id="{D13CBE3A-3ACE-BFCD-D607-CAE4E73B79EA}"/>
              </a:ext>
            </a:extLst>
          </p:cNvPr>
          <p:cNvSpPr>
            <a:spLocks noGrp="1"/>
          </p:cNvSpPr>
          <p:nvPr>
            <p:ph type="sldNum" sz="quarter" idx="14"/>
          </p:nvPr>
        </p:nvSpPr>
        <p:spPr>
          <a:xfrm>
            <a:off x="530677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pic>
        <p:nvPicPr>
          <p:cNvPr id="16" name="VDLogoHide1">
            <a:extLst>
              <a:ext uri="{FF2B5EF4-FFF2-40B4-BE49-F238E27FC236}">
                <a16:creationId xmlns:a16="http://schemas.microsoft.com/office/drawing/2014/main" id="{1FB15BBA-57BD-8787-196B-42CD6718603D}"/>
              </a:ext>
            </a:extLst>
          </p:cNvPr>
          <p:cNvPicPr>
            <a:picLocks noChangeAspect="1"/>
          </p:cNvPicPr>
          <p:nvPr userDrawn="1"/>
        </p:nvPicPr>
        <p:blipFill rotWithShape="1">
          <a:blip r:embed="rId2"/>
          <a:srcRect r="84634"/>
          <a:stretch/>
        </p:blipFill>
        <p:spPr>
          <a:xfrm>
            <a:off x="5768790" y="275128"/>
            <a:ext cx="159553" cy="251291"/>
          </a:xfrm>
          <a:prstGeom prst="rect">
            <a:avLst/>
          </a:prstGeom>
        </p:spPr>
      </p:pic>
      <p:cxnSp>
        <p:nvCxnSpPr>
          <p:cNvPr id="19" name="Lige forbindelse 18">
            <a:extLst>
              <a:ext uri="{FF2B5EF4-FFF2-40B4-BE49-F238E27FC236}">
                <a16:creationId xmlns:a16="http://schemas.microsoft.com/office/drawing/2014/main" id="{F3C5F4D8-53E7-62D2-40C4-9570116CE49F}"/>
              </a:ext>
            </a:extLst>
          </p:cNvPr>
          <p:cNvCxnSpPr>
            <a:cxnSpLocks/>
          </p:cNvCxnSpPr>
          <p:nvPr userDrawn="1"/>
        </p:nvCxnSpPr>
        <p:spPr bwMode="auto">
          <a:xfrm>
            <a:off x="357980" y="620688"/>
            <a:ext cx="5590925" cy="0"/>
          </a:xfrm>
          <a:prstGeom prst="line">
            <a:avLst/>
          </a:prstGeom>
          <a:solidFill>
            <a:schemeClr val="bg1"/>
          </a:solidFill>
          <a:ln w="12700" cap="flat" cmpd="sng" algn="ctr">
            <a:solidFill>
              <a:srgbClr val="0057AB"/>
            </a:solidFill>
            <a:prstDash val="solid"/>
            <a:round/>
            <a:headEnd type="none" w="med" len="med"/>
            <a:tailEnd type="none" w="lg" len="med"/>
          </a:ln>
          <a:effectLst/>
        </p:spPr>
      </p:cxnSp>
    </p:spTree>
    <p:extLst>
      <p:ext uri="{BB962C8B-B14F-4D97-AF65-F5344CB8AC3E}">
        <p14:creationId xmlns:p14="http://schemas.microsoft.com/office/powerpoint/2010/main" val="405984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ide D - overskrift til venstre + billede">
    <p:spTree>
      <p:nvGrpSpPr>
        <p:cNvPr id="1" name=""/>
        <p:cNvGrpSpPr/>
        <p:nvPr/>
      </p:nvGrpSpPr>
      <p:grpSpPr>
        <a:xfrm>
          <a:off x="0" y="0"/>
          <a:ext cx="0" cy="0"/>
          <a:chOff x="0" y="0"/>
          <a:chExt cx="0" cy="0"/>
        </a:xfrm>
      </p:grpSpPr>
      <p:pic>
        <p:nvPicPr>
          <p:cNvPr id="3" name="Pladsholder til billede 2">
            <a:extLst>
              <a:ext uri="{FF2B5EF4-FFF2-40B4-BE49-F238E27FC236}">
                <a16:creationId xmlns:a16="http://schemas.microsoft.com/office/drawing/2014/main" id="{81F9B43F-DECC-0311-C995-E75F81E0DB43}"/>
              </a:ext>
            </a:extLst>
          </p:cNvPr>
          <p:cNvPicPr>
            <a:picLocks noChangeAspect="1"/>
          </p:cNvPicPr>
          <p:nvPr userDrawn="1"/>
        </p:nvPicPr>
        <p:blipFill>
          <a:blip r:embed="rId2">
            <a:extLst>
              <a:ext uri="{28A0092B-C50C-407E-A947-70E740481C1C}">
                <a14:useLocalDpi xmlns:a14="http://schemas.microsoft.com/office/drawing/2010/main" val="0"/>
              </a:ext>
            </a:extLst>
          </a:blip>
          <a:srcRect l="31483" r="31483"/>
          <a:stretch>
            <a:fillRect/>
          </a:stretch>
        </p:blipFill>
        <p:spPr bwMode="auto">
          <a:xfrm>
            <a:off x="6263665" y="3"/>
            <a:ext cx="59221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2">
            <a:extLst>
              <a:ext uri="{FF2B5EF4-FFF2-40B4-BE49-F238E27FC236}">
                <a16:creationId xmlns:a16="http://schemas.microsoft.com/office/drawing/2014/main" id="{69677E09-CA1A-19B6-9383-CEEE6DCCD9FA}"/>
              </a:ext>
            </a:extLst>
          </p:cNvPr>
          <p:cNvSpPr>
            <a:spLocks noGrp="1"/>
          </p:cNvSpPr>
          <p:nvPr>
            <p:ph type="subTitle" idx="1" hasCustomPrompt="1"/>
          </p:nvPr>
        </p:nvSpPr>
        <p:spPr>
          <a:xfrm>
            <a:off x="357981" y="342900"/>
            <a:ext cx="4581059"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TEMAOVERSKRIFT – kun 1 linje</a:t>
            </a:r>
          </a:p>
        </p:txBody>
      </p:sp>
      <p:sp>
        <p:nvSpPr>
          <p:cNvPr id="24" name="Title Placeholder 1">
            <a:extLst>
              <a:ext uri="{FF2B5EF4-FFF2-40B4-BE49-F238E27FC236}">
                <a16:creationId xmlns:a16="http://schemas.microsoft.com/office/drawing/2014/main" id="{21C2D79E-479D-5AB8-E045-44F2455DE707}"/>
              </a:ext>
            </a:extLst>
          </p:cNvPr>
          <p:cNvSpPr>
            <a:spLocks noGrp="1" noChangeArrowheads="1"/>
          </p:cNvSpPr>
          <p:nvPr>
            <p:ph type="title" hasCustomPrompt="1"/>
          </p:nvPr>
        </p:nvSpPr>
        <p:spPr bwMode="auto">
          <a:xfrm>
            <a:off x="337092" y="816176"/>
            <a:ext cx="5611813" cy="96839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a-DK" noProof="0" dirty="0"/>
              <a:t>Klik for at tilføje Overskrift </a:t>
            </a:r>
            <a:br>
              <a:rPr lang="da-DK" noProof="0" dirty="0"/>
            </a:br>
            <a:r>
              <a:rPr lang="da-DK" noProof="0" dirty="0"/>
              <a:t>– evt. 2 linjer</a:t>
            </a:r>
          </a:p>
        </p:txBody>
      </p:sp>
      <p:sp>
        <p:nvSpPr>
          <p:cNvPr id="13" name="Content Placeholder 3">
            <a:extLst>
              <a:ext uri="{FF2B5EF4-FFF2-40B4-BE49-F238E27FC236}">
                <a16:creationId xmlns:a16="http://schemas.microsoft.com/office/drawing/2014/main" id="{18817621-3E9A-67C5-BEC2-90115DAF73CD}"/>
              </a:ext>
            </a:extLst>
          </p:cNvPr>
          <p:cNvSpPr>
            <a:spLocks noGrp="1"/>
          </p:cNvSpPr>
          <p:nvPr>
            <p:ph sz="quarter" idx="21" hasCustomPrompt="1"/>
          </p:nvPr>
        </p:nvSpPr>
        <p:spPr>
          <a:xfrm>
            <a:off x="337868" y="1980039"/>
            <a:ext cx="5586682" cy="4535060"/>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5" name="Picture Placeholder 5">
            <a:extLst>
              <a:ext uri="{FF2B5EF4-FFF2-40B4-BE49-F238E27FC236}">
                <a16:creationId xmlns:a16="http://schemas.microsoft.com/office/drawing/2014/main" id="{D129010D-26E1-AA28-0F33-15792F4893BB}"/>
              </a:ext>
            </a:extLst>
          </p:cNvPr>
          <p:cNvSpPr>
            <a:spLocks noGrp="1"/>
          </p:cNvSpPr>
          <p:nvPr>
            <p:ph type="pic" sz="quarter" idx="24" hasCustomPrompt="1"/>
          </p:nvPr>
        </p:nvSpPr>
        <p:spPr>
          <a:xfrm>
            <a:off x="6258827" y="-1"/>
            <a:ext cx="5938927" cy="6858001"/>
          </a:xfrm>
          <a:noFill/>
        </p:spPr>
        <p:txBody>
          <a:bodyPr tIns="1332000"/>
          <a:lstStyle>
            <a:lvl1pPr marL="0" indent="0" algn="ctr">
              <a:buNone/>
              <a:defRPr sz="1700">
                <a:solidFill>
                  <a:schemeClr val="bg1"/>
                </a:solidFill>
              </a:defRPr>
            </a:lvl1pPr>
          </a:lstStyle>
          <a:p>
            <a:pPr marL="0" marR="0" lvl="0" indent="0" algn="ctr" defTabSz="914400" rtl="0" eaLnBrk="1" fontAlgn="base" latinLnBrk="0" hangingPunct="1">
              <a:lnSpc>
                <a:spcPct val="100000"/>
              </a:lnSpc>
              <a:spcBef>
                <a:spcPts val="599"/>
              </a:spcBef>
              <a:spcAft>
                <a:spcPts val="599"/>
              </a:spcAft>
              <a:buClrTx/>
              <a:buSzPct val="100000"/>
              <a:buFont typeface="Arial" panose="020B0604020202020204" pitchFamily="34" charset="0"/>
              <a:buNone/>
              <a:tabLst/>
              <a:defRPr/>
            </a:pPr>
            <a:br>
              <a:rPr lang="da-DK" noProof="0" dirty="0"/>
            </a:br>
            <a:br>
              <a:rPr lang="da-DK" noProof="0" dirty="0"/>
            </a:br>
            <a:r>
              <a:rPr lang="da-DK" noProof="0" dirty="0"/>
              <a:t>📸 </a:t>
            </a:r>
            <a:br>
              <a:rPr lang="da-DK" noProof="0" dirty="0"/>
            </a:br>
            <a:r>
              <a:rPr lang="da-DK" noProof="0" dirty="0"/>
              <a:t>1. Klik på kameraet for at markere pladsholderen     .   </a:t>
            </a:r>
            <a:br>
              <a:rPr lang="da-DK" noProof="0" dirty="0"/>
            </a:br>
            <a:r>
              <a:rPr lang="da-DK" noProof="0" dirty="0"/>
              <a:t>2. Vælg et billede fra </a:t>
            </a:r>
            <a:r>
              <a:rPr lang="da-DK" noProof="0" dirty="0" err="1"/>
              <a:t>Skyfish</a:t>
            </a:r>
            <a:r>
              <a:rPr lang="da-DK" noProof="0" dirty="0"/>
              <a:t> i Templafy opgaveruden </a:t>
            </a:r>
            <a:br>
              <a:rPr lang="da-DK" noProof="0" dirty="0"/>
            </a:br>
            <a:r>
              <a:rPr lang="da-DK" noProof="0" dirty="0"/>
              <a:t> ELLER slet pladsholderen for at bevare den blå baggrund</a:t>
            </a:r>
          </a:p>
        </p:txBody>
      </p:sp>
      <p:sp>
        <p:nvSpPr>
          <p:cNvPr id="15" name="Slide Number Placeholder 8">
            <a:extLst>
              <a:ext uri="{FF2B5EF4-FFF2-40B4-BE49-F238E27FC236}">
                <a16:creationId xmlns:a16="http://schemas.microsoft.com/office/drawing/2014/main" id="{D13CBE3A-3ACE-BFCD-D607-CAE4E73B79EA}"/>
              </a:ext>
            </a:extLst>
          </p:cNvPr>
          <p:cNvSpPr>
            <a:spLocks noGrp="1"/>
          </p:cNvSpPr>
          <p:nvPr>
            <p:ph type="sldNum" sz="quarter" idx="14"/>
          </p:nvPr>
        </p:nvSpPr>
        <p:spPr>
          <a:xfrm>
            <a:off x="530677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pic>
        <p:nvPicPr>
          <p:cNvPr id="16" name="VDLogoHide1">
            <a:extLst>
              <a:ext uri="{FF2B5EF4-FFF2-40B4-BE49-F238E27FC236}">
                <a16:creationId xmlns:a16="http://schemas.microsoft.com/office/drawing/2014/main" id="{1FB15BBA-57BD-8787-196B-42CD6718603D}"/>
              </a:ext>
            </a:extLst>
          </p:cNvPr>
          <p:cNvPicPr>
            <a:picLocks noChangeAspect="1"/>
          </p:cNvPicPr>
          <p:nvPr userDrawn="1"/>
        </p:nvPicPr>
        <p:blipFill rotWithShape="1">
          <a:blip r:embed="rId3"/>
          <a:srcRect r="84634"/>
          <a:stretch/>
        </p:blipFill>
        <p:spPr>
          <a:xfrm>
            <a:off x="5768790" y="275128"/>
            <a:ext cx="159553" cy="251291"/>
          </a:xfrm>
          <a:prstGeom prst="rect">
            <a:avLst/>
          </a:prstGeom>
        </p:spPr>
      </p:pic>
      <p:cxnSp>
        <p:nvCxnSpPr>
          <p:cNvPr id="19" name="Lige forbindelse 18">
            <a:extLst>
              <a:ext uri="{FF2B5EF4-FFF2-40B4-BE49-F238E27FC236}">
                <a16:creationId xmlns:a16="http://schemas.microsoft.com/office/drawing/2014/main" id="{F3C5F4D8-53E7-62D2-40C4-9570116CE49F}"/>
              </a:ext>
            </a:extLst>
          </p:cNvPr>
          <p:cNvCxnSpPr>
            <a:cxnSpLocks/>
          </p:cNvCxnSpPr>
          <p:nvPr userDrawn="1"/>
        </p:nvCxnSpPr>
        <p:spPr bwMode="auto">
          <a:xfrm>
            <a:off x="357980" y="620688"/>
            <a:ext cx="5590925" cy="0"/>
          </a:xfrm>
          <a:prstGeom prst="line">
            <a:avLst/>
          </a:prstGeom>
          <a:solidFill>
            <a:schemeClr val="bg1"/>
          </a:solidFill>
          <a:ln w="12700" cap="flat" cmpd="sng" algn="ctr">
            <a:solidFill>
              <a:srgbClr val="0057AB"/>
            </a:solidFill>
            <a:prstDash val="solid"/>
            <a:round/>
            <a:headEnd type="none" w="med" len="med"/>
            <a:tailEnd type="none" w="lg" len="med"/>
          </a:ln>
          <a:effectLst/>
        </p:spPr>
      </p:cxnSp>
    </p:spTree>
    <p:extLst>
      <p:ext uri="{BB962C8B-B14F-4D97-AF65-F5344CB8AC3E}">
        <p14:creationId xmlns:p14="http://schemas.microsoft.com/office/powerpoint/2010/main" val="2297581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de E - 2 spalter">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BF9CA3EA-71E7-EDF5-54FD-5AFEF3EC52B8}"/>
              </a:ext>
            </a:extLst>
          </p:cNvPr>
          <p:cNvSpPr>
            <a:spLocks noGrp="1"/>
          </p:cNvSpPr>
          <p:nvPr>
            <p:ph type="subTitle" idx="1" hasCustomPrompt="1"/>
          </p:nvPr>
        </p:nvSpPr>
        <p:spPr>
          <a:xfrm>
            <a:off x="357981" y="342900"/>
            <a:ext cx="9856991" cy="171734"/>
          </a:xfrm>
        </p:spPr>
        <p:txBody>
          <a:bodyPr anchor="ctr" anchorCtr="0"/>
          <a:lstStyle>
            <a:lvl1pPr marL="0" indent="0" algn="l">
              <a:spcBef>
                <a:spcPts val="0"/>
              </a:spcBef>
              <a:spcAft>
                <a:spcPts val="0"/>
              </a:spcAft>
              <a:buNone/>
              <a:defRPr sz="1000" b="0" cap="all" baseline="0">
                <a:solidFill>
                  <a:schemeClr val="accent1"/>
                </a:solidFill>
                <a:latin typeface="+mj-lt"/>
              </a:defRPr>
            </a:lvl1pPr>
            <a:lvl2pPr marL="608957" indent="0" algn="ctr">
              <a:buNone/>
              <a:defRPr>
                <a:solidFill>
                  <a:schemeClr val="tx1">
                    <a:tint val="75000"/>
                  </a:schemeClr>
                </a:solidFill>
              </a:defRPr>
            </a:lvl2pPr>
            <a:lvl3pPr marL="1217918" indent="0" algn="ctr">
              <a:buNone/>
              <a:defRPr>
                <a:solidFill>
                  <a:schemeClr val="tx1">
                    <a:tint val="75000"/>
                  </a:schemeClr>
                </a:solidFill>
              </a:defRPr>
            </a:lvl3pPr>
            <a:lvl4pPr marL="1826876" indent="0" algn="ctr">
              <a:buNone/>
              <a:defRPr>
                <a:solidFill>
                  <a:schemeClr val="tx1">
                    <a:tint val="75000"/>
                  </a:schemeClr>
                </a:solidFill>
              </a:defRPr>
            </a:lvl4pPr>
            <a:lvl5pPr marL="2435834" indent="0" algn="ctr">
              <a:buNone/>
              <a:defRPr>
                <a:solidFill>
                  <a:schemeClr val="tx1">
                    <a:tint val="75000"/>
                  </a:schemeClr>
                </a:solidFill>
              </a:defRPr>
            </a:lvl5pPr>
            <a:lvl6pPr marL="3044794" indent="0" algn="ctr">
              <a:buNone/>
              <a:defRPr>
                <a:solidFill>
                  <a:schemeClr val="tx1">
                    <a:tint val="75000"/>
                  </a:schemeClr>
                </a:solidFill>
              </a:defRPr>
            </a:lvl6pPr>
            <a:lvl7pPr marL="3653751" indent="0" algn="ctr">
              <a:buNone/>
              <a:defRPr>
                <a:solidFill>
                  <a:schemeClr val="tx1">
                    <a:tint val="75000"/>
                  </a:schemeClr>
                </a:solidFill>
              </a:defRPr>
            </a:lvl7pPr>
            <a:lvl8pPr marL="4262710" indent="0" algn="ctr">
              <a:buNone/>
              <a:defRPr>
                <a:solidFill>
                  <a:schemeClr val="tx1">
                    <a:tint val="75000"/>
                  </a:schemeClr>
                </a:solidFill>
              </a:defRPr>
            </a:lvl8pPr>
            <a:lvl9pPr marL="4871670" indent="0" algn="ctr">
              <a:buNone/>
              <a:defRPr>
                <a:solidFill>
                  <a:schemeClr val="tx1">
                    <a:tint val="75000"/>
                  </a:schemeClr>
                </a:solidFill>
              </a:defRPr>
            </a:lvl9pPr>
          </a:lstStyle>
          <a:p>
            <a:r>
              <a:rPr lang="da-DK" dirty="0"/>
              <a:t>Klik for at tilføje TEMAOVERSKRIFT – kun 1 linje</a:t>
            </a:r>
          </a:p>
        </p:txBody>
      </p:sp>
      <p:sp>
        <p:nvSpPr>
          <p:cNvPr id="20" name="Title Placeholder 1">
            <a:extLst>
              <a:ext uri="{FF2B5EF4-FFF2-40B4-BE49-F238E27FC236}">
                <a16:creationId xmlns:a16="http://schemas.microsoft.com/office/drawing/2014/main" id="{FE6CF02B-F910-52F5-C1C2-C13D781AE59A}"/>
              </a:ext>
            </a:extLst>
          </p:cNvPr>
          <p:cNvSpPr>
            <a:spLocks noGrp="1" noChangeArrowheads="1"/>
          </p:cNvSpPr>
          <p:nvPr>
            <p:ph type="title" hasCustomPrompt="1"/>
          </p:nvPr>
        </p:nvSpPr>
        <p:spPr bwMode="auto">
          <a:xfrm>
            <a:off x="337091" y="816176"/>
            <a:ext cx="11525659" cy="96839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a-DK" noProof="0" dirty="0"/>
              <a:t>Klik for at tilføje Overskrift </a:t>
            </a:r>
            <a:br>
              <a:rPr lang="da-DK" noProof="0" dirty="0"/>
            </a:br>
            <a:r>
              <a:rPr lang="da-DK" noProof="0" dirty="0"/>
              <a:t>– evt. 2 linjer</a:t>
            </a:r>
          </a:p>
        </p:txBody>
      </p:sp>
      <p:sp>
        <p:nvSpPr>
          <p:cNvPr id="13" name="Content Placeholder 3">
            <a:extLst>
              <a:ext uri="{FF2B5EF4-FFF2-40B4-BE49-F238E27FC236}">
                <a16:creationId xmlns:a16="http://schemas.microsoft.com/office/drawing/2014/main" id="{18817621-3E9A-67C5-BEC2-90115DAF73CD}"/>
              </a:ext>
            </a:extLst>
          </p:cNvPr>
          <p:cNvSpPr>
            <a:spLocks noGrp="1"/>
          </p:cNvSpPr>
          <p:nvPr>
            <p:ph sz="quarter" idx="21" hasCustomPrompt="1"/>
          </p:nvPr>
        </p:nvSpPr>
        <p:spPr>
          <a:xfrm>
            <a:off x="337870" y="1980039"/>
            <a:ext cx="5580000" cy="4535060"/>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2" name="Content Placeholder 3">
            <a:extLst>
              <a:ext uri="{FF2B5EF4-FFF2-40B4-BE49-F238E27FC236}">
                <a16:creationId xmlns:a16="http://schemas.microsoft.com/office/drawing/2014/main" id="{51A0FBD7-5C67-667D-A68F-86F6D12435FB}"/>
              </a:ext>
            </a:extLst>
          </p:cNvPr>
          <p:cNvSpPr>
            <a:spLocks noGrp="1"/>
          </p:cNvSpPr>
          <p:nvPr>
            <p:ph sz="quarter" idx="22" hasCustomPrompt="1"/>
          </p:nvPr>
        </p:nvSpPr>
        <p:spPr>
          <a:xfrm>
            <a:off x="6269565" y="1970247"/>
            <a:ext cx="5580000" cy="4535060"/>
          </a:xfrm>
        </p:spPr>
        <p:txBody>
          <a:bodyPr/>
          <a:lstStyle>
            <a:lvl1pPr>
              <a:defRPr/>
            </a:lvl1p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Slide Number Placeholder 8">
            <a:extLst>
              <a:ext uri="{FF2B5EF4-FFF2-40B4-BE49-F238E27FC236}">
                <a16:creationId xmlns:a16="http://schemas.microsoft.com/office/drawing/2014/main" id="{42804472-DB0F-D9DE-EEA0-0690C3C6689D}"/>
              </a:ext>
            </a:extLst>
          </p:cNvPr>
          <p:cNvSpPr>
            <a:spLocks noGrp="1"/>
          </p:cNvSpPr>
          <p:nvPr>
            <p:ph type="sldNum" sz="quarter" idx="1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pic>
        <p:nvPicPr>
          <p:cNvPr id="10" name="VDLogoHide1">
            <a:extLst>
              <a:ext uri="{FF2B5EF4-FFF2-40B4-BE49-F238E27FC236}">
                <a16:creationId xmlns:a16="http://schemas.microsoft.com/office/drawing/2014/main" id="{E007FAB5-62FE-6862-240B-017EF70E5A73}"/>
              </a:ext>
            </a:extLst>
          </p:cNvPr>
          <p:cNvPicPr>
            <a:picLocks noChangeAspect="1"/>
          </p:cNvPicPr>
          <p:nvPr userDrawn="1"/>
        </p:nvPicPr>
        <p:blipFill rotWithShape="1">
          <a:blip r:embed="rId2"/>
          <a:srcRect r="84634"/>
          <a:stretch/>
        </p:blipFill>
        <p:spPr>
          <a:xfrm>
            <a:off x="11670584" y="275128"/>
            <a:ext cx="159553" cy="251291"/>
          </a:xfrm>
          <a:prstGeom prst="rect">
            <a:avLst/>
          </a:prstGeom>
        </p:spPr>
      </p:pic>
      <p:cxnSp>
        <p:nvCxnSpPr>
          <p:cNvPr id="12" name="Lige forbindelse 11">
            <a:extLst>
              <a:ext uri="{FF2B5EF4-FFF2-40B4-BE49-F238E27FC236}">
                <a16:creationId xmlns:a16="http://schemas.microsoft.com/office/drawing/2014/main" id="{F958B04C-CBF1-3F1B-BDD2-12E3FE150FBE}"/>
              </a:ext>
            </a:extLst>
          </p:cNvPr>
          <p:cNvCxnSpPr/>
          <p:nvPr userDrawn="1"/>
        </p:nvCxnSpPr>
        <p:spPr bwMode="auto">
          <a:xfrm>
            <a:off x="357980" y="620688"/>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spTree>
    <p:extLst>
      <p:ext uri="{BB962C8B-B14F-4D97-AF65-F5344CB8AC3E}">
        <p14:creationId xmlns:p14="http://schemas.microsoft.com/office/powerpoint/2010/main" val="1054427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00D9FFD-1675-6B6D-4953-38E831CB52A7}"/>
              </a:ext>
            </a:extLst>
          </p:cNvPr>
          <p:cNvGraphicFramePr>
            <a:graphicFrameLocks noChangeAspect="1"/>
          </p:cNvGraphicFramePr>
          <p:nvPr userDrawn="1">
            <p:custDataLst>
              <p:tags r:id="rId21"/>
            </p:custDataLst>
            <p:extLst>
              <p:ext uri="{D42A27DB-BD31-4B8C-83A1-F6EECF244321}">
                <p14:modId xmlns:p14="http://schemas.microsoft.com/office/powerpoint/2010/main" val="3699672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639" imgH="639" progId="TCLayout.ActiveDocument.1">
                  <p:embed/>
                </p:oleObj>
              </mc:Choice>
              <mc:Fallback>
                <p:oleObj name="think-cell Slide" r:id="rId22" imgW="639" imgH="639" progId="TCLayout.ActiveDocument.1">
                  <p:embed/>
                  <p:pic>
                    <p:nvPicPr>
                      <p:cNvPr id="3" name="think-cell data - do not delete" hidden="1">
                        <a:extLst>
                          <a:ext uri="{FF2B5EF4-FFF2-40B4-BE49-F238E27FC236}">
                            <a16:creationId xmlns:a16="http://schemas.microsoft.com/office/drawing/2014/main" id="{E00D9FFD-1675-6B6D-4953-38E831CB52A7}"/>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Title Placeholder 1"/>
          <p:cNvSpPr>
            <a:spLocks noGrp="1" noChangeArrowheads="1"/>
          </p:cNvSpPr>
          <p:nvPr>
            <p:ph type="title"/>
          </p:nvPr>
        </p:nvSpPr>
        <p:spPr bwMode="auto">
          <a:xfrm>
            <a:off x="336314" y="804424"/>
            <a:ext cx="9878657" cy="104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noProof="0" dirty="0"/>
              <a:t>Klik for at tilføje Overskrift </a:t>
            </a:r>
            <a:br>
              <a:rPr lang="da-DK" noProof="0" dirty="0"/>
            </a:br>
            <a:r>
              <a:rPr lang="da-DK" noProof="0" dirty="0"/>
              <a:t>– evt. 2 linjer</a:t>
            </a:r>
          </a:p>
        </p:txBody>
      </p:sp>
      <p:sp>
        <p:nvSpPr>
          <p:cNvPr id="1027" name="Text Placeholder 2"/>
          <p:cNvSpPr>
            <a:spLocks noGrp="1" noChangeArrowheads="1"/>
          </p:cNvSpPr>
          <p:nvPr>
            <p:ph type="body" idx="1"/>
          </p:nvPr>
        </p:nvSpPr>
        <p:spPr bwMode="auto">
          <a:xfrm>
            <a:off x="336315" y="1987972"/>
            <a:ext cx="9878657" cy="452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noProof="0" dirty="0"/>
              <a:t>Klik for at indsætte</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4"/>
            <a:r>
              <a:rPr lang="da-DK" noProof="0" dirty="0"/>
              <a:t>Sjette niveau</a:t>
            </a:r>
          </a:p>
          <a:p>
            <a:pPr lvl="4"/>
            <a:r>
              <a:rPr lang="da-DK" noProof="0" dirty="0"/>
              <a:t>Syvende niveau</a:t>
            </a:r>
          </a:p>
          <a:p>
            <a:pPr lvl="4"/>
            <a:r>
              <a:rPr lang="da-DK" noProof="0" dirty="0"/>
              <a:t>Ottende niveau</a:t>
            </a:r>
          </a:p>
          <a:p>
            <a:pPr lvl="4"/>
            <a:r>
              <a:rPr lang="da-DK" noProof="0" dirty="0"/>
              <a:t>Niende niveau</a:t>
            </a:r>
          </a:p>
        </p:txBody>
      </p:sp>
      <p:sp>
        <p:nvSpPr>
          <p:cNvPr id="5" name="Slide Number Placeholder 8">
            <a:extLst>
              <a:ext uri="{FF2B5EF4-FFF2-40B4-BE49-F238E27FC236}">
                <a16:creationId xmlns:a16="http://schemas.microsoft.com/office/drawing/2014/main" id="{857A9DA8-C49D-C21B-EBFC-43F75ABD8910}"/>
              </a:ext>
            </a:extLst>
          </p:cNvPr>
          <p:cNvSpPr>
            <a:spLocks noGrp="1"/>
          </p:cNvSpPr>
          <p:nvPr>
            <p:ph type="sldNum" sz="quarter" idx="4"/>
          </p:nvPr>
        </p:nvSpPr>
        <p:spPr>
          <a:xfrm>
            <a:off x="11208568" y="342899"/>
            <a:ext cx="338464" cy="171734"/>
          </a:xfrm>
          <a:prstGeom prst="rect">
            <a:avLst/>
          </a:prstGeom>
        </p:spPr>
        <p:txBody>
          <a:bodyPr lIns="0" tIns="0" rIns="0" bIns="0" anchor="ctr" anchorCtr="0"/>
          <a:lstStyle>
            <a:lvl1pPr algn="r">
              <a:defRPr lang="da-DK" sz="1000" b="0" cap="all" baseline="0" smtClean="0">
                <a:solidFill>
                  <a:schemeClr val="accent1"/>
                </a:solidFill>
                <a:latin typeface="+mj-lt"/>
                <a:ea typeface="+mn-ea"/>
                <a:cs typeface="Arial" pitchFamily="34" charset="0"/>
              </a:defRPr>
            </a:lvl1pPr>
          </a:lstStyle>
          <a:p>
            <a:fld id="{6ACBDE86-91AD-4605-99AD-6345013A9E73}" type="slidenum">
              <a:rPr lang="da-DK" smtClean="0"/>
              <a:pPr/>
              <a:t>‹nr.›</a:t>
            </a:fld>
            <a:endParaRPr lang="da-DK" dirty="0"/>
          </a:p>
        </p:txBody>
      </p:sp>
      <p:cxnSp>
        <p:nvCxnSpPr>
          <p:cNvPr id="23" name="Lige forbindelse 22">
            <a:extLst>
              <a:ext uri="{FF2B5EF4-FFF2-40B4-BE49-F238E27FC236}">
                <a16:creationId xmlns:a16="http://schemas.microsoft.com/office/drawing/2014/main" id="{7B9871E0-DE49-D6C2-90D3-AC3BA4F31A60}"/>
              </a:ext>
            </a:extLst>
          </p:cNvPr>
          <p:cNvCxnSpPr/>
          <p:nvPr userDrawn="1"/>
        </p:nvCxnSpPr>
        <p:spPr bwMode="auto">
          <a:xfrm>
            <a:off x="357980" y="620688"/>
            <a:ext cx="11504771" cy="0"/>
          </a:xfrm>
          <a:prstGeom prst="line">
            <a:avLst/>
          </a:prstGeom>
          <a:solidFill>
            <a:schemeClr val="bg1"/>
          </a:solidFill>
          <a:ln w="12700" cap="flat" cmpd="sng" algn="ctr">
            <a:solidFill>
              <a:srgbClr val="0057AB"/>
            </a:solidFill>
            <a:prstDash val="solid"/>
            <a:round/>
            <a:headEnd type="none" w="med" len="med"/>
            <a:tailEnd type="none" w="lg" len="med"/>
          </a:ln>
          <a:effectLst/>
        </p:spPr>
      </p:cxnSp>
      <p:pic>
        <p:nvPicPr>
          <p:cNvPr id="4" name="VDLogoHide1">
            <a:extLst>
              <a:ext uri="{FF2B5EF4-FFF2-40B4-BE49-F238E27FC236}">
                <a16:creationId xmlns:a16="http://schemas.microsoft.com/office/drawing/2014/main" id="{2F0A22B7-2C5D-DB23-B911-219DC8DFD3A5}"/>
              </a:ext>
            </a:extLst>
          </p:cNvPr>
          <p:cNvPicPr>
            <a:picLocks noChangeAspect="1"/>
          </p:cNvPicPr>
          <p:nvPr userDrawn="1"/>
        </p:nvPicPr>
        <p:blipFill rotWithShape="1">
          <a:blip r:embed="rId24"/>
          <a:srcRect r="84634"/>
          <a:stretch/>
        </p:blipFill>
        <p:spPr>
          <a:xfrm>
            <a:off x="11670580" y="286550"/>
            <a:ext cx="136760" cy="215392"/>
          </a:xfrm>
          <a:prstGeom prst="rect">
            <a:avLst/>
          </a:prstGeom>
        </p:spPr>
      </p:pic>
    </p:spTree>
    <p:extLst>
      <p:ext uri="{BB962C8B-B14F-4D97-AF65-F5344CB8AC3E}">
        <p14:creationId xmlns:p14="http://schemas.microsoft.com/office/powerpoint/2010/main" val="39501494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0" r:id="rId6"/>
    <p:sldLayoutId id="2147483677" r:id="rId7"/>
    <p:sldLayoutId id="2147483671" r:id="rId8"/>
    <p:sldLayoutId id="2147483666" r:id="rId9"/>
    <p:sldLayoutId id="2147483667" r:id="rId10"/>
    <p:sldLayoutId id="2147483668" r:id="rId11"/>
    <p:sldLayoutId id="2147483669" r:id="rId12"/>
    <p:sldLayoutId id="2147483674" r:id="rId13"/>
    <p:sldLayoutId id="2147483672" r:id="rId14"/>
    <p:sldLayoutId id="2147483673" r:id="rId15"/>
    <p:sldLayoutId id="2147483675" r:id="rId16"/>
    <p:sldLayoutId id="2147483676" r:id="rId17"/>
    <p:sldLayoutId id="2147483678" r:id="rId18"/>
    <p:sldLayoutId id="2147483679" r:id="rId19"/>
  </p:sldLayoutIdLst>
  <p:hf hdr="0" ftr="0" dt="0"/>
  <p:txStyles>
    <p:titleStyle>
      <a:lvl1pPr algn="l" rtl="0" eaLnBrk="1" fontAlgn="base" hangingPunct="1">
        <a:lnSpc>
          <a:spcPct val="88000"/>
        </a:lnSpc>
        <a:spcBef>
          <a:spcPct val="0"/>
        </a:spcBef>
        <a:spcAft>
          <a:spcPct val="0"/>
        </a:spcAft>
        <a:defRPr sz="3700" b="1" spc="-100" baseline="0">
          <a:solidFill>
            <a:schemeClr val="accent1"/>
          </a:solidFill>
          <a:latin typeface="+mj-lt"/>
          <a:ea typeface="+mj-ea"/>
          <a:cs typeface="Arial" pitchFamily="34" charset="0"/>
        </a:defRPr>
      </a:lvl1pPr>
      <a:lvl2pPr algn="l" rtl="0" eaLnBrk="1" fontAlgn="base" hangingPunct="1">
        <a:spcBef>
          <a:spcPct val="0"/>
        </a:spcBef>
        <a:spcAft>
          <a:spcPct val="0"/>
        </a:spcAft>
        <a:defRPr sz="4528" b="1">
          <a:solidFill>
            <a:schemeClr val="tx1"/>
          </a:solidFill>
          <a:latin typeface="Arial" charset="0"/>
          <a:cs typeface="Arial" charset="0"/>
        </a:defRPr>
      </a:lvl2pPr>
      <a:lvl3pPr algn="l" rtl="0" eaLnBrk="1" fontAlgn="base" hangingPunct="1">
        <a:spcBef>
          <a:spcPct val="0"/>
        </a:spcBef>
        <a:spcAft>
          <a:spcPct val="0"/>
        </a:spcAft>
        <a:defRPr sz="4528" b="1">
          <a:solidFill>
            <a:schemeClr val="tx1"/>
          </a:solidFill>
          <a:latin typeface="Arial" charset="0"/>
          <a:cs typeface="Arial" charset="0"/>
        </a:defRPr>
      </a:lvl3pPr>
      <a:lvl4pPr algn="l" rtl="0" eaLnBrk="1" fontAlgn="base" hangingPunct="1">
        <a:spcBef>
          <a:spcPct val="0"/>
        </a:spcBef>
        <a:spcAft>
          <a:spcPct val="0"/>
        </a:spcAft>
        <a:defRPr sz="4528" b="1">
          <a:solidFill>
            <a:schemeClr val="tx1"/>
          </a:solidFill>
          <a:latin typeface="Arial" charset="0"/>
          <a:cs typeface="Arial" charset="0"/>
        </a:defRPr>
      </a:lvl4pPr>
      <a:lvl5pPr algn="l" rtl="0" eaLnBrk="1" fontAlgn="base" hangingPunct="1">
        <a:spcBef>
          <a:spcPct val="0"/>
        </a:spcBef>
        <a:spcAft>
          <a:spcPct val="0"/>
        </a:spcAft>
        <a:defRPr sz="4528" b="1">
          <a:solidFill>
            <a:schemeClr val="tx1"/>
          </a:solidFill>
          <a:latin typeface="Arial" charset="0"/>
          <a:cs typeface="Arial" charset="0"/>
        </a:defRPr>
      </a:lvl5pPr>
      <a:lvl6pPr marL="608957" algn="l" rtl="0" eaLnBrk="1" fontAlgn="base" hangingPunct="1">
        <a:spcBef>
          <a:spcPct val="0"/>
        </a:spcBef>
        <a:spcAft>
          <a:spcPct val="0"/>
        </a:spcAft>
        <a:defRPr sz="2931">
          <a:solidFill>
            <a:srgbClr val="50504B"/>
          </a:solidFill>
          <a:latin typeface="Arial" pitchFamily="34" charset="0"/>
        </a:defRPr>
      </a:lvl6pPr>
      <a:lvl7pPr marL="1217918" algn="l" rtl="0" eaLnBrk="1" fontAlgn="base" hangingPunct="1">
        <a:spcBef>
          <a:spcPct val="0"/>
        </a:spcBef>
        <a:spcAft>
          <a:spcPct val="0"/>
        </a:spcAft>
        <a:defRPr sz="2931">
          <a:solidFill>
            <a:srgbClr val="50504B"/>
          </a:solidFill>
          <a:latin typeface="Arial" pitchFamily="34" charset="0"/>
        </a:defRPr>
      </a:lvl7pPr>
      <a:lvl8pPr marL="1826876" algn="l" rtl="0" eaLnBrk="1" fontAlgn="base" hangingPunct="1">
        <a:spcBef>
          <a:spcPct val="0"/>
        </a:spcBef>
        <a:spcAft>
          <a:spcPct val="0"/>
        </a:spcAft>
        <a:defRPr sz="2931">
          <a:solidFill>
            <a:srgbClr val="50504B"/>
          </a:solidFill>
          <a:latin typeface="Arial" pitchFamily="34" charset="0"/>
        </a:defRPr>
      </a:lvl8pPr>
      <a:lvl9pPr marL="2435834" algn="l" rtl="0" eaLnBrk="1" fontAlgn="base" hangingPunct="1">
        <a:spcBef>
          <a:spcPct val="0"/>
        </a:spcBef>
        <a:spcAft>
          <a:spcPct val="0"/>
        </a:spcAft>
        <a:defRPr sz="2931">
          <a:solidFill>
            <a:srgbClr val="50504B"/>
          </a:solidFill>
          <a:latin typeface="Arial" pitchFamily="34" charset="0"/>
        </a:defRPr>
      </a:lvl9pPr>
    </p:titleStyle>
    <p:bodyStyle>
      <a:lvl1pPr marL="342900" indent="-342900" algn="l" rtl="0" eaLnBrk="1" fontAlgn="base" hangingPunct="1">
        <a:lnSpc>
          <a:spcPct val="100000"/>
        </a:lnSpc>
        <a:spcBef>
          <a:spcPts val="599"/>
        </a:spcBef>
        <a:spcAft>
          <a:spcPts val="599"/>
        </a:spcAft>
        <a:buSzPct val="100000"/>
        <a:buFont typeface="Arial" panose="020B0604020202020204" pitchFamily="34" charset="0"/>
        <a:buChar char="•"/>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p:bodyStyle>
    <p:otherStyle>
      <a:defPPr>
        <a:defRPr lang="da-DK"/>
      </a:defPPr>
      <a:lvl1pPr marL="0" algn="l" defTabSz="1217918" rtl="0" eaLnBrk="1" latinLnBrk="0" hangingPunct="1">
        <a:defRPr sz="2399" kern="1200">
          <a:solidFill>
            <a:schemeClr val="tx1"/>
          </a:solidFill>
          <a:latin typeface="+mn-lt"/>
          <a:ea typeface="+mn-ea"/>
          <a:cs typeface="+mn-cs"/>
        </a:defRPr>
      </a:lvl1pPr>
      <a:lvl2pPr marL="608957" algn="l" defTabSz="1217918" rtl="0" eaLnBrk="1" latinLnBrk="0" hangingPunct="1">
        <a:defRPr sz="2399" kern="1200">
          <a:solidFill>
            <a:schemeClr val="tx1"/>
          </a:solidFill>
          <a:latin typeface="+mn-lt"/>
          <a:ea typeface="+mn-ea"/>
          <a:cs typeface="+mn-cs"/>
        </a:defRPr>
      </a:lvl2pPr>
      <a:lvl3pPr marL="1217918" algn="l" defTabSz="1217918" rtl="0" eaLnBrk="1" latinLnBrk="0" hangingPunct="1">
        <a:defRPr sz="2399" kern="1200">
          <a:solidFill>
            <a:schemeClr val="tx1"/>
          </a:solidFill>
          <a:latin typeface="+mn-lt"/>
          <a:ea typeface="+mn-ea"/>
          <a:cs typeface="+mn-cs"/>
        </a:defRPr>
      </a:lvl3pPr>
      <a:lvl4pPr marL="1826876" algn="l" defTabSz="1217918" rtl="0" eaLnBrk="1" latinLnBrk="0" hangingPunct="1">
        <a:defRPr sz="2399" kern="1200">
          <a:solidFill>
            <a:schemeClr val="tx1"/>
          </a:solidFill>
          <a:latin typeface="+mn-lt"/>
          <a:ea typeface="+mn-ea"/>
          <a:cs typeface="+mn-cs"/>
        </a:defRPr>
      </a:lvl4pPr>
      <a:lvl5pPr marL="2435834" algn="l" defTabSz="1217918" rtl="0" eaLnBrk="1" latinLnBrk="0" hangingPunct="1">
        <a:defRPr sz="2399" kern="1200">
          <a:solidFill>
            <a:schemeClr val="tx1"/>
          </a:solidFill>
          <a:latin typeface="+mn-lt"/>
          <a:ea typeface="+mn-ea"/>
          <a:cs typeface="+mn-cs"/>
        </a:defRPr>
      </a:lvl5pPr>
      <a:lvl6pPr marL="3044794" algn="l" defTabSz="1217918" rtl="0" eaLnBrk="1" latinLnBrk="0" hangingPunct="1">
        <a:defRPr sz="2399" kern="1200">
          <a:solidFill>
            <a:schemeClr val="tx1"/>
          </a:solidFill>
          <a:latin typeface="+mn-lt"/>
          <a:ea typeface="+mn-ea"/>
          <a:cs typeface="+mn-cs"/>
        </a:defRPr>
      </a:lvl6pPr>
      <a:lvl7pPr marL="3653751" algn="l" defTabSz="1217918" rtl="0" eaLnBrk="1" latinLnBrk="0" hangingPunct="1">
        <a:defRPr sz="2399" kern="1200">
          <a:solidFill>
            <a:schemeClr val="tx1"/>
          </a:solidFill>
          <a:latin typeface="+mn-lt"/>
          <a:ea typeface="+mn-ea"/>
          <a:cs typeface="+mn-cs"/>
        </a:defRPr>
      </a:lvl7pPr>
      <a:lvl8pPr marL="4262710" algn="l" defTabSz="1217918" rtl="0" eaLnBrk="1" latinLnBrk="0" hangingPunct="1">
        <a:defRPr sz="2399" kern="1200">
          <a:solidFill>
            <a:schemeClr val="tx1"/>
          </a:solidFill>
          <a:latin typeface="+mn-lt"/>
          <a:ea typeface="+mn-ea"/>
          <a:cs typeface="+mn-cs"/>
        </a:defRPr>
      </a:lvl8pPr>
      <a:lvl9pPr marL="4871670" algn="l" defTabSz="1217918"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92" userDrawn="1">
          <p15:clr>
            <a:srgbClr val="000000"/>
          </p15:clr>
        </p15:guide>
        <p15:guide id="2" pos="3840" userDrawn="1">
          <p15:clr>
            <a:srgbClr val="000000"/>
          </p15:clr>
        </p15:guide>
        <p15:guide id="5" pos="507" userDrawn="1">
          <p15:clr>
            <a:srgbClr val="000000"/>
          </p15:clr>
        </p15:guide>
        <p15:guide id="6" pos="7171" userDrawn="1">
          <p15:clr>
            <a:srgbClr val="000000"/>
          </p15:clr>
        </p15:guide>
        <p15:guide id="7" orient="horz" pos="981"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hyperlink" Target="https://creativecommons.org/licenses/by-nc-nd/3.0/" TargetMode="External"/><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hyperlink" Target="https://digitaldoorway.blogspot.com/2017/05/nursing-career-change-and-soul.html" TargetMode="External"/><Relationship Id="rId5" Type="http://schemas.openxmlformats.org/officeDocument/2006/relationships/image" Target="../media/image11.jp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bin"/><Relationship Id="rId2" Type="http://schemas.openxmlformats.org/officeDocument/2006/relationships/slideLayout" Target="../slideLayouts/slideLayout19.xml"/><Relationship Id="rId1" Type="http://schemas.openxmlformats.org/officeDocument/2006/relationships/tags" Target="../tags/tag13.xml"/><Relationship Id="rId6" Type="http://schemas.openxmlformats.org/officeDocument/2006/relationships/image" Target="../media/image13.bin"/><Relationship Id="rId11" Type="http://schemas.openxmlformats.org/officeDocument/2006/relationships/image" Target="../media/image18.jpg"/><Relationship Id="rId5" Type="http://schemas.openxmlformats.org/officeDocument/2006/relationships/image" Target="../media/image12.emf"/><Relationship Id="rId10" Type="http://schemas.openxmlformats.org/officeDocument/2006/relationships/image" Target="../media/image17.svg"/><Relationship Id="rId4" Type="http://schemas.openxmlformats.org/officeDocument/2006/relationships/oleObject" Target="../embeddings/oleObject9.bin"/><Relationship Id="rId9"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xml"/><Relationship Id="rId7" Type="http://schemas.openxmlformats.org/officeDocument/2006/relationships/diagramLayout" Target="../diagrams/layout1.xml"/><Relationship Id="rId2" Type="http://schemas.openxmlformats.org/officeDocument/2006/relationships/slideLayout" Target="../slideLayouts/slideLayout18.xml"/><Relationship Id="rId1" Type="http://schemas.openxmlformats.org/officeDocument/2006/relationships/tags" Target="../tags/tag14.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10.bin"/><Relationship Id="rId9" Type="http://schemas.openxmlformats.org/officeDocument/2006/relationships/diagramColors" Target="../diagrams/colors1.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4.xml"/><Relationship Id="rId7" Type="http://schemas.openxmlformats.org/officeDocument/2006/relationships/image" Target="../media/image14.bin"/><Relationship Id="rId2" Type="http://schemas.openxmlformats.org/officeDocument/2006/relationships/slideLayout" Target="../slideLayouts/slideLayout19.xml"/><Relationship Id="rId1" Type="http://schemas.openxmlformats.org/officeDocument/2006/relationships/tags" Target="../tags/tag15.xml"/><Relationship Id="rId6" Type="http://schemas.openxmlformats.org/officeDocument/2006/relationships/image" Target="../media/image13.bin"/><Relationship Id="rId11" Type="http://schemas.openxmlformats.org/officeDocument/2006/relationships/image" Target="../media/image18.jpg"/><Relationship Id="rId5" Type="http://schemas.openxmlformats.org/officeDocument/2006/relationships/image" Target="../media/image12.emf"/><Relationship Id="rId10" Type="http://schemas.openxmlformats.org/officeDocument/2006/relationships/image" Target="../media/image17.svg"/><Relationship Id="rId4" Type="http://schemas.openxmlformats.org/officeDocument/2006/relationships/oleObject" Target="../embeddings/oleObject11.bin"/><Relationship Id="rId9"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19.xml"/><Relationship Id="rId1" Type="http://schemas.openxmlformats.org/officeDocument/2006/relationships/tags" Target="../tags/tag16.x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14.bin"/><Relationship Id="rId7" Type="http://schemas.openxmlformats.org/officeDocument/2006/relationships/diagramQuickStyle" Target="../diagrams/quickStyle2.xml"/><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emf"/><Relationship Id="rId9"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9.xml"/><Relationship Id="rId1" Type="http://schemas.openxmlformats.org/officeDocument/2006/relationships/tags" Target="../tags/tag19.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9.xml"/><Relationship Id="rId1" Type="http://schemas.openxmlformats.org/officeDocument/2006/relationships/tags" Target="../tags/tag20.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oleObject" Target="../embeddings/oleObject17.bin"/><Relationship Id="rId7" Type="http://schemas.openxmlformats.org/officeDocument/2006/relationships/diagramQuickStyle" Target="../diagrams/quickStyle3.xml"/><Relationship Id="rId2" Type="http://schemas.openxmlformats.org/officeDocument/2006/relationships/slideLayout" Target="../slideLayouts/slideLayout18.xml"/><Relationship Id="rId1" Type="http://schemas.openxmlformats.org/officeDocument/2006/relationships/tags" Target="../tags/tag21.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emf"/><Relationship Id="rId9" Type="http://schemas.microsoft.com/office/2007/relationships/diagramDrawing" Target="../diagrams/drawing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19.xml"/><Relationship Id="rId7" Type="http://schemas.openxmlformats.org/officeDocument/2006/relationships/image" Target="../media/image23.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2.emf"/><Relationship Id="rId5" Type="http://schemas.openxmlformats.org/officeDocument/2006/relationships/oleObject" Target="../embeddings/oleObject20.bin"/><Relationship Id="rId4"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21.bin"/><Relationship Id="rId7" Type="http://schemas.openxmlformats.org/officeDocument/2006/relationships/hyperlink" Target="https://www.braunability.eu/en/" TargetMode="External"/><Relationship Id="rId2" Type="http://schemas.openxmlformats.org/officeDocument/2006/relationships/slideLayout" Target="../slideLayouts/slideLayout6.xml"/><Relationship Id="rId1" Type="http://schemas.openxmlformats.org/officeDocument/2006/relationships/tags" Target="../tags/tag26.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tags" Target="../tags/tag27.xml"/><Relationship Id="rId5" Type="http://schemas.openxmlformats.org/officeDocument/2006/relationships/image" Target="../media/image28.emf"/><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30.xml"/><Relationship Id="rId7" Type="http://schemas.openxmlformats.org/officeDocument/2006/relationships/image" Target="../media/image22.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oleObject" Target="../embeddings/oleObject23.bin"/><Relationship Id="rId5" Type="http://schemas.openxmlformats.org/officeDocument/2006/relationships/notesSlide" Target="../notesSlides/notesSlide7.xml"/><Relationship Id="rId4" Type="http://schemas.openxmlformats.org/officeDocument/2006/relationships/slideLayout" Target="../slideLayouts/slideLayout19.xml"/><Relationship Id="rId9" Type="http://schemas.openxmlformats.org/officeDocument/2006/relationships/image" Target="../media/image30.svg"/></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slideLayout" Target="../slideLayouts/slideLayout19.xml"/><Relationship Id="rId7" Type="http://schemas.openxmlformats.org/officeDocument/2006/relationships/image" Target="../media/image31.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2.emf"/><Relationship Id="rId5" Type="http://schemas.openxmlformats.org/officeDocument/2006/relationships/oleObject" Target="../embeddings/oleObject24.bin"/><Relationship Id="rId10" Type="http://schemas.openxmlformats.org/officeDocument/2006/relationships/image" Target="../media/image34.svg"/><Relationship Id="rId4" Type="http://schemas.openxmlformats.org/officeDocument/2006/relationships/notesSlide" Target="../notesSlides/notesSlide8.xml"/><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oleObject" Target="../embeddings/oleObject25.bin"/><Relationship Id="rId7" Type="http://schemas.openxmlformats.org/officeDocument/2006/relationships/diagramQuickStyle" Target="../diagrams/quickStyle4.xml"/><Relationship Id="rId2" Type="http://schemas.openxmlformats.org/officeDocument/2006/relationships/slideLayout" Target="../slideLayouts/slideLayout18.xml"/><Relationship Id="rId1" Type="http://schemas.openxmlformats.org/officeDocument/2006/relationships/tags" Target="../tags/tag33.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emf"/><Relationship Id="rId9" Type="http://schemas.microsoft.com/office/2007/relationships/diagramDrawing" Target="../diagrams/drawing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5.xml"/><Relationship Id="rId1" Type="http://schemas.openxmlformats.org/officeDocument/2006/relationships/tags" Target="../tags/tag34.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7.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E278A9BE-630E-C5C4-860F-F16EB3729BD4}"/>
              </a:ext>
            </a:extLst>
          </p:cNvPr>
          <p:cNvSpPr>
            <a:spLocks noGrp="1"/>
          </p:cNvSpPr>
          <p:nvPr>
            <p:ph type="ctrTitle"/>
          </p:nvPr>
        </p:nvSpPr>
        <p:spPr/>
        <p:txBody>
          <a:bodyPr/>
          <a:lstStyle/>
          <a:p>
            <a:r>
              <a:rPr lang="da-DK" dirty="0"/>
              <a:t>Velkommen</a:t>
            </a:r>
          </a:p>
        </p:txBody>
      </p:sp>
      <p:sp>
        <p:nvSpPr>
          <p:cNvPr id="18" name="Undertitel 17">
            <a:extLst>
              <a:ext uri="{FF2B5EF4-FFF2-40B4-BE49-F238E27FC236}">
                <a16:creationId xmlns:a16="http://schemas.microsoft.com/office/drawing/2014/main" id="{385692D7-4A82-974D-E7FC-79FA56BB5D3C}"/>
              </a:ext>
            </a:extLst>
          </p:cNvPr>
          <p:cNvSpPr>
            <a:spLocks noGrp="1"/>
          </p:cNvSpPr>
          <p:nvPr>
            <p:ph type="subTitle" idx="1"/>
          </p:nvPr>
        </p:nvSpPr>
        <p:spPr/>
        <p:txBody>
          <a:bodyPr/>
          <a:lstStyle/>
          <a:p>
            <a:r>
              <a:rPr lang="da-DK" dirty="0"/>
              <a:t>Vejregler</a:t>
            </a:r>
          </a:p>
          <a:p>
            <a:endParaRPr lang="da-DK" dirty="0"/>
          </a:p>
        </p:txBody>
      </p:sp>
      <p:sp>
        <p:nvSpPr>
          <p:cNvPr id="3" name="Tekstfelt 2">
            <a:extLst>
              <a:ext uri="{FF2B5EF4-FFF2-40B4-BE49-F238E27FC236}">
                <a16:creationId xmlns:a16="http://schemas.microsoft.com/office/drawing/2014/main" id="{7C166100-1E41-9122-011D-D434E984E0DF}"/>
              </a:ext>
            </a:extLst>
          </p:cNvPr>
          <p:cNvSpPr txBox="1"/>
          <p:nvPr/>
        </p:nvSpPr>
        <p:spPr>
          <a:xfrm>
            <a:off x="37125" y="6781056"/>
            <a:ext cx="328246" cy="153888"/>
          </a:xfrm>
          <a:prstGeom prst="rect">
            <a:avLst/>
          </a:prstGeom>
          <a:noFill/>
        </p:spPr>
        <p:txBody>
          <a:bodyPr wrap="square" lIns="0" tIns="0" rIns="0" bIns="0" rtlCol="0">
            <a:spAutoFit/>
          </a:bodyPr>
          <a:lstStyle/>
          <a:p>
            <a:r>
              <a:rPr lang="da-DK" sz="1000" dirty="0">
                <a:latin typeface="Arial" pitchFamily="34" charset="0"/>
                <a:cs typeface="Arial" pitchFamily="34" charset="0"/>
              </a:rPr>
              <a:t>PP</a:t>
            </a:r>
          </a:p>
        </p:txBody>
      </p:sp>
    </p:spTree>
    <p:custDataLst>
      <p:tags r:id="rId1"/>
    </p:custDataLst>
    <p:extLst>
      <p:ext uri="{BB962C8B-B14F-4D97-AF65-F5344CB8AC3E}">
        <p14:creationId xmlns:p14="http://schemas.microsoft.com/office/powerpoint/2010/main" val="155193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7938A9-FFB0-602E-D65F-9235CEED0E44}"/>
              </a:ext>
            </a:extLst>
          </p:cNvPr>
          <p:cNvGraphicFramePr>
            <a:graphicFrameLocks noChangeAspect="1"/>
          </p:cNvGraphicFramePr>
          <p:nvPr>
            <p:custDataLst>
              <p:tags r:id="rId1"/>
            </p:custDataLst>
            <p:extLst>
              <p:ext uri="{D42A27DB-BD31-4B8C-83A1-F6EECF244321}">
                <p14:modId xmlns:p14="http://schemas.microsoft.com/office/powerpoint/2010/main" val="2347906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8" name="think-cell data - do not delete" hidden="1">
                        <a:extLst>
                          <a:ext uri="{FF2B5EF4-FFF2-40B4-BE49-F238E27FC236}">
                            <a16:creationId xmlns:a16="http://schemas.microsoft.com/office/drawing/2014/main" id="{4D7938A9-FFB0-602E-D65F-9235CEED0E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6F310171-14AD-A02C-58A9-A2DF45B0C98D}"/>
              </a:ext>
            </a:extLst>
          </p:cNvPr>
          <p:cNvSpPr>
            <a:spLocks noGrp="1"/>
          </p:cNvSpPr>
          <p:nvPr>
            <p:ph sz="quarter" idx="25"/>
          </p:nvPr>
        </p:nvSpPr>
        <p:spPr>
          <a:xfrm>
            <a:off x="328614" y="1931318"/>
            <a:ext cx="7875819" cy="3687762"/>
          </a:xfrm>
        </p:spPr>
        <p:txBody>
          <a:bodyPr/>
          <a:lstStyle/>
          <a:p>
            <a:pPr algn="l"/>
            <a:r>
              <a:rPr lang="da-DK" dirty="0"/>
              <a:t>Oprindeligt var planen:</a:t>
            </a:r>
          </a:p>
          <a:p>
            <a:pPr marL="342900" indent="-342900" algn="l">
              <a:buFont typeface="Arial" panose="020B0604020202020204" pitchFamily="34" charset="0"/>
              <a:buChar char="•"/>
            </a:pPr>
            <a:r>
              <a:rPr lang="da-DK" b="1" dirty="0"/>
              <a:t>Planen</a:t>
            </a:r>
            <a:r>
              <a:rPr lang="da-DK" dirty="0"/>
              <a:t>: årlig revision i 2023, 2024 og 2025, dvs. tre revisioner</a:t>
            </a:r>
          </a:p>
          <a:p>
            <a:pPr marL="990598" lvl="1" indent="-342900">
              <a:buFont typeface="Wingdings" panose="05000000000000000000" pitchFamily="2" charset="2"/>
              <a:buChar char="Ø"/>
            </a:pPr>
            <a:r>
              <a:rPr lang="da-DK" dirty="0"/>
              <a:t>To revisioner: 2023/2024 og 2025</a:t>
            </a:r>
          </a:p>
          <a:p>
            <a:pPr marL="342900" indent="-342900" algn="l">
              <a:buFont typeface="Arial" panose="020B0604020202020204" pitchFamily="34" charset="0"/>
              <a:buChar char="•"/>
            </a:pPr>
            <a:r>
              <a:rPr lang="da-DK" b="1" dirty="0"/>
              <a:t>Planen</a:t>
            </a:r>
            <a:r>
              <a:rPr lang="da-DK" dirty="0"/>
              <a:t>: publicering af revideret håndbog + forberedende arbejde vedr. udbudsforskrifter: 22. december 2023</a:t>
            </a:r>
          </a:p>
          <a:p>
            <a:pPr marL="990598" lvl="1" indent="-342900">
              <a:buFont typeface="Wingdings" panose="05000000000000000000" pitchFamily="2" charset="2"/>
              <a:buChar char="Ø"/>
            </a:pPr>
            <a:r>
              <a:rPr lang="da-DK" dirty="0"/>
              <a:t>Publiceret september 2024</a:t>
            </a:r>
          </a:p>
          <a:p>
            <a:pPr marL="342900" indent="-342900" algn="l">
              <a:buFont typeface="Arial" panose="020B0604020202020204" pitchFamily="34" charset="0"/>
              <a:buChar char="•"/>
            </a:pPr>
            <a:r>
              <a:rPr lang="da-DK" b="1" dirty="0"/>
              <a:t>Planen:</a:t>
            </a:r>
            <a:r>
              <a:rPr lang="da-DK" dirty="0"/>
              <a:t> 2 ad hoc gruppe møder</a:t>
            </a:r>
          </a:p>
          <a:p>
            <a:pPr marL="990598" lvl="1" indent="-342900">
              <a:buFont typeface="Wingdings" panose="05000000000000000000" pitchFamily="2" charset="2"/>
              <a:buChar char="Ø"/>
            </a:pPr>
            <a:r>
              <a:rPr lang="da-DK" dirty="0"/>
              <a:t>4 ad hoc gruppe møder + møder med Transportministeriet og Tilgængelighedsgruppen + inddragelse af kommuner og ladeoperatører (7 interviews)</a:t>
            </a:r>
          </a:p>
          <a:p>
            <a:pPr marL="342900" indent="-342900" algn="l">
              <a:buFont typeface="Arial" panose="020B0604020202020204" pitchFamily="34" charset="0"/>
              <a:buChar char="•"/>
            </a:pPr>
            <a:r>
              <a:rPr lang="da-DK" dirty="0"/>
              <a:t>Budget 80 timer </a:t>
            </a:r>
            <a:r>
              <a:rPr lang="da-DK" dirty="0">
                <a:sym typeface="Wingdings" panose="05000000000000000000" pitchFamily="2" charset="2"/>
              </a:rPr>
              <a:t></a:t>
            </a:r>
            <a:r>
              <a:rPr lang="da-DK" dirty="0"/>
              <a:t> 400 timer</a:t>
            </a:r>
          </a:p>
        </p:txBody>
      </p:sp>
      <p:sp>
        <p:nvSpPr>
          <p:cNvPr id="3" name="Subtitle 2">
            <a:extLst>
              <a:ext uri="{FF2B5EF4-FFF2-40B4-BE49-F238E27FC236}">
                <a16:creationId xmlns:a16="http://schemas.microsoft.com/office/drawing/2014/main" id="{FF008C40-B298-F148-C41D-311A64CBD5C0}"/>
              </a:ext>
            </a:extLst>
          </p:cNvPr>
          <p:cNvSpPr>
            <a:spLocks noGrp="1"/>
          </p:cNvSpPr>
          <p:nvPr>
            <p:ph type="subTitle" idx="1"/>
          </p:nvPr>
        </p:nvSpPr>
        <p:spPr/>
        <p:txBody>
          <a:bodyPr/>
          <a:lstStyle/>
          <a:p>
            <a:r>
              <a:rPr lang="da-DK" dirty="0"/>
              <a:t>Introduktion til projektet</a:t>
            </a:r>
          </a:p>
        </p:txBody>
      </p:sp>
      <p:sp>
        <p:nvSpPr>
          <p:cNvPr id="4" name="Title 3">
            <a:extLst>
              <a:ext uri="{FF2B5EF4-FFF2-40B4-BE49-F238E27FC236}">
                <a16:creationId xmlns:a16="http://schemas.microsoft.com/office/drawing/2014/main" id="{1B7F62BB-FA65-AEF8-3B33-EC2F9FC04B65}"/>
              </a:ext>
            </a:extLst>
          </p:cNvPr>
          <p:cNvSpPr>
            <a:spLocks noGrp="1"/>
          </p:cNvSpPr>
          <p:nvPr>
            <p:ph type="title"/>
          </p:nvPr>
        </p:nvSpPr>
        <p:spPr/>
        <p:txBody>
          <a:bodyPr vert="horz"/>
          <a:lstStyle/>
          <a:p>
            <a:r>
              <a:rPr lang="da-DK" dirty="0"/>
              <a:t>Man har en plan, indtil man ligger en ny...</a:t>
            </a:r>
          </a:p>
        </p:txBody>
      </p:sp>
      <p:sp>
        <p:nvSpPr>
          <p:cNvPr id="6" name="Slide Number Placeholder 5">
            <a:extLst>
              <a:ext uri="{FF2B5EF4-FFF2-40B4-BE49-F238E27FC236}">
                <a16:creationId xmlns:a16="http://schemas.microsoft.com/office/drawing/2014/main" id="{5B2DFE0A-C2C3-9B7F-1D1C-16C947B9C5BB}"/>
              </a:ext>
            </a:extLst>
          </p:cNvPr>
          <p:cNvSpPr>
            <a:spLocks noGrp="1"/>
          </p:cNvSpPr>
          <p:nvPr>
            <p:ph type="sldNum" sz="quarter" idx="14"/>
          </p:nvPr>
        </p:nvSpPr>
        <p:spPr/>
        <p:txBody>
          <a:bodyPr/>
          <a:lstStyle/>
          <a:p>
            <a:fld id="{6ACBDE86-91AD-4605-99AD-6345013A9E73}" type="slidenum">
              <a:rPr lang="da-DK" smtClean="0"/>
              <a:pPr/>
              <a:t>10</a:t>
            </a:fld>
            <a:endParaRPr lang="da-DK" dirty="0"/>
          </a:p>
        </p:txBody>
      </p:sp>
      <p:pic>
        <p:nvPicPr>
          <p:cNvPr id="14" name="Picture 13">
            <a:extLst>
              <a:ext uri="{FF2B5EF4-FFF2-40B4-BE49-F238E27FC236}">
                <a16:creationId xmlns:a16="http://schemas.microsoft.com/office/drawing/2014/main" id="{310DDEC1-245E-9D58-4AFA-F3BED89A518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42768" y="2169999"/>
            <a:ext cx="3649232" cy="3821185"/>
          </a:xfrm>
          <a:prstGeom prst="rect">
            <a:avLst/>
          </a:prstGeom>
        </p:spPr>
      </p:pic>
      <p:sp>
        <p:nvSpPr>
          <p:cNvPr id="15" name="TextBox 14">
            <a:extLst>
              <a:ext uri="{FF2B5EF4-FFF2-40B4-BE49-F238E27FC236}">
                <a16:creationId xmlns:a16="http://schemas.microsoft.com/office/drawing/2014/main" id="{12408106-5FEA-4DA5-6102-2771027875C0}"/>
              </a:ext>
            </a:extLst>
          </p:cNvPr>
          <p:cNvSpPr txBox="1"/>
          <p:nvPr/>
        </p:nvSpPr>
        <p:spPr>
          <a:xfrm>
            <a:off x="8741329" y="5813472"/>
            <a:ext cx="3559728" cy="138499"/>
          </a:xfrm>
          <a:prstGeom prst="rect">
            <a:avLst/>
          </a:prstGeom>
          <a:noFill/>
        </p:spPr>
        <p:txBody>
          <a:bodyPr wrap="square" lIns="0" tIns="0" rIns="0" bIns="0" rtlCol="0">
            <a:spAutoFit/>
          </a:bodyPr>
          <a:lstStyle/>
          <a:p>
            <a:r>
              <a:rPr lang="da-DK" sz="900" dirty="0">
                <a:solidFill>
                  <a:schemeClr val="accent3"/>
                </a:solidFill>
                <a:hlinkClick r:id="rId6" tooltip="https://digitaldoorway.blogspot.com/2017/05/nursing-career-change-and-soul.html">
                  <a:extLst>
                    <a:ext uri="{A12FA001-AC4F-418D-AE19-62706E023703}">
                      <ahyp:hlinkClr xmlns:ahyp="http://schemas.microsoft.com/office/drawing/2018/hyperlinkcolor" val="tx"/>
                    </a:ext>
                  </a:extLst>
                </a:hlinkClick>
              </a:rPr>
              <a:t>This Photo</a:t>
            </a:r>
            <a:r>
              <a:rPr lang="da-DK" sz="900" dirty="0">
                <a:solidFill>
                  <a:schemeClr val="accent3"/>
                </a:solidFill>
              </a:rPr>
              <a:t> by </a:t>
            </a:r>
            <a:r>
              <a:rPr lang="da-DK" sz="900" dirty="0" err="1">
                <a:solidFill>
                  <a:schemeClr val="accent3"/>
                </a:solidFill>
              </a:rPr>
              <a:t>Unknown</a:t>
            </a:r>
            <a:r>
              <a:rPr lang="da-DK" sz="900" dirty="0">
                <a:solidFill>
                  <a:schemeClr val="accent3"/>
                </a:solidFill>
              </a:rPr>
              <a:t> Author is </a:t>
            </a:r>
            <a:r>
              <a:rPr lang="da-DK" sz="900" dirty="0" err="1">
                <a:solidFill>
                  <a:schemeClr val="accent3"/>
                </a:solidFill>
              </a:rPr>
              <a:t>licensed</a:t>
            </a:r>
            <a:r>
              <a:rPr lang="da-DK" sz="900" dirty="0">
                <a:solidFill>
                  <a:schemeClr val="accent3"/>
                </a:solidFill>
              </a:rPr>
              <a:t> under </a:t>
            </a:r>
            <a:r>
              <a:rPr lang="da-DK" sz="900" dirty="0">
                <a:solidFill>
                  <a:schemeClr val="accent3"/>
                </a:solidFill>
                <a:hlinkClick r:id="rId7" tooltip="https://creativecommons.org/licenses/by-nc-nd/3.0/">
                  <a:extLst>
                    <a:ext uri="{A12FA001-AC4F-418D-AE19-62706E023703}">
                      <ahyp:hlinkClr xmlns:ahyp="http://schemas.microsoft.com/office/drawing/2018/hyperlinkcolor" val="tx"/>
                    </a:ext>
                  </a:extLst>
                </a:hlinkClick>
              </a:rPr>
              <a:t>CC BY-NC-ND</a:t>
            </a:r>
            <a:endParaRPr lang="da-DK" sz="900" dirty="0">
              <a:solidFill>
                <a:schemeClr val="accent3"/>
              </a:solidFill>
            </a:endParaRPr>
          </a:p>
        </p:txBody>
      </p:sp>
    </p:spTree>
    <p:extLst>
      <p:ext uri="{BB962C8B-B14F-4D97-AF65-F5344CB8AC3E}">
        <p14:creationId xmlns:p14="http://schemas.microsoft.com/office/powerpoint/2010/main" val="196944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032774B-17E8-7C96-8887-040A216FFA89}"/>
              </a:ext>
            </a:extLst>
          </p:cNvPr>
          <p:cNvGraphicFramePr>
            <a:graphicFrameLocks noChangeAspect="1"/>
          </p:cNvGraphicFramePr>
          <p:nvPr>
            <p:custDataLst>
              <p:tags r:id="rId1"/>
            </p:custDataLst>
            <p:extLst>
              <p:ext uri="{D42A27DB-BD31-4B8C-83A1-F6EECF244321}">
                <p14:modId xmlns:p14="http://schemas.microsoft.com/office/powerpoint/2010/main" val="1244515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8" name="think-cell data - do not delete" hidden="1">
                        <a:extLst>
                          <a:ext uri="{FF2B5EF4-FFF2-40B4-BE49-F238E27FC236}">
                            <a16:creationId xmlns:a16="http://schemas.microsoft.com/office/drawing/2014/main" id="{E032774B-17E8-7C96-8887-040A216FFA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F2DB9C49-D31C-661C-75FD-7A7E2D2901D0}"/>
              </a:ext>
            </a:extLst>
          </p:cNvPr>
          <p:cNvSpPr>
            <a:spLocks noGrp="1"/>
          </p:cNvSpPr>
          <p:nvPr>
            <p:ph type="subTitle" idx="1"/>
          </p:nvPr>
        </p:nvSpPr>
        <p:spPr/>
        <p:txBody>
          <a:bodyPr/>
          <a:lstStyle/>
          <a:p>
            <a:r>
              <a:rPr lang="da-DK" dirty="0"/>
              <a:t>Introduktion til projektet</a:t>
            </a:r>
          </a:p>
        </p:txBody>
      </p:sp>
      <p:sp>
        <p:nvSpPr>
          <p:cNvPr id="3" name="Title 2">
            <a:extLst>
              <a:ext uri="{FF2B5EF4-FFF2-40B4-BE49-F238E27FC236}">
                <a16:creationId xmlns:a16="http://schemas.microsoft.com/office/drawing/2014/main" id="{9FED0F28-8A98-9352-45E6-D2B158FECDEE}"/>
              </a:ext>
            </a:extLst>
          </p:cNvPr>
          <p:cNvSpPr>
            <a:spLocks noGrp="1"/>
          </p:cNvSpPr>
          <p:nvPr>
            <p:ph type="title"/>
          </p:nvPr>
        </p:nvSpPr>
        <p:spPr/>
        <p:txBody>
          <a:bodyPr vert="horz"/>
          <a:lstStyle/>
          <a:p>
            <a:r>
              <a:rPr lang="da-DK" dirty="0"/>
              <a:t>Leverancens omfang og fokus ændredes undervejs</a:t>
            </a:r>
          </a:p>
        </p:txBody>
      </p:sp>
      <p:sp>
        <p:nvSpPr>
          <p:cNvPr id="4" name="Content Placeholder 3">
            <a:extLst>
              <a:ext uri="{FF2B5EF4-FFF2-40B4-BE49-F238E27FC236}">
                <a16:creationId xmlns:a16="http://schemas.microsoft.com/office/drawing/2014/main" id="{81B98385-0BB2-2666-5C22-3ECF998F43F7}"/>
              </a:ext>
            </a:extLst>
          </p:cNvPr>
          <p:cNvSpPr>
            <a:spLocks noGrp="1"/>
          </p:cNvSpPr>
          <p:nvPr>
            <p:ph sz="quarter" idx="21"/>
          </p:nvPr>
        </p:nvSpPr>
        <p:spPr>
          <a:xfrm>
            <a:off x="337870" y="1980039"/>
            <a:ext cx="4829742" cy="4535060"/>
          </a:xfrm>
        </p:spPr>
        <p:txBody>
          <a:bodyPr/>
          <a:lstStyle/>
          <a:p>
            <a:pPr marL="0" indent="0">
              <a:buNone/>
            </a:pPr>
            <a:r>
              <a:rPr lang="da-DK" sz="1800" b="1" cap="all" dirty="0"/>
              <a:t>Det planlagte</a:t>
            </a:r>
          </a:p>
          <a:p>
            <a:pPr marL="0" indent="0">
              <a:buNone/>
            </a:pPr>
            <a:r>
              <a:rPr lang="da-DK" sz="1800" dirty="0"/>
              <a:t>Revision af håndbogen</a:t>
            </a:r>
          </a:p>
          <a:p>
            <a:pPr>
              <a:spcBef>
                <a:spcPts val="0"/>
              </a:spcBef>
              <a:spcAft>
                <a:spcPts val="600"/>
              </a:spcAft>
            </a:pPr>
            <a:r>
              <a:rPr lang="da-DK" sz="1600" dirty="0"/>
              <a:t>Støj</a:t>
            </a:r>
          </a:p>
          <a:p>
            <a:pPr>
              <a:spcBef>
                <a:spcPts val="0"/>
              </a:spcBef>
              <a:spcAft>
                <a:spcPts val="600"/>
              </a:spcAft>
            </a:pPr>
            <a:r>
              <a:rPr lang="da-DK" sz="1600" dirty="0"/>
              <a:t>Sikkerhed for el-ladeinfrastruktur</a:t>
            </a:r>
          </a:p>
          <a:p>
            <a:pPr>
              <a:spcBef>
                <a:spcPts val="0"/>
              </a:spcBef>
              <a:spcAft>
                <a:spcPts val="600"/>
              </a:spcAft>
            </a:pPr>
            <a:r>
              <a:rPr lang="da-DK" sz="1600" dirty="0"/>
              <a:t>Udbudsstrategi (mere herom, baseret på opsamling af erfaringer fra kommuner)</a:t>
            </a:r>
            <a:endParaRPr lang="en-US" sz="1600" dirty="0"/>
          </a:p>
          <a:p>
            <a:pPr>
              <a:spcBef>
                <a:spcPts val="0"/>
              </a:spcBef>
              <a:spcAft>
                <a:spcPts val="600"/>
              </a:spcAft>
            </a:pPr>
            <a:r>
              <a:rPr lang="da-DK" sz="1600" dirty="0"/>
              <a:t>Tilgængelighed</a:t>
            </a:r>
          </a:p>
          <a:p>
            <a:pPr>
              <a:spcBef>
                <a:spcPts val="0"/>
              </a:spcBef>
              <a:spcAft>
                <a:spcPts val="600"/>
              </a:spcAft>
            </a:pPr>
            <a:r>
              <a:rPr lang="da-DK" sz="1600" dirty="0"/>
              <a:t>Etagebyggeri</a:t>
            </a:r>
          </a:p>
          <a:p>
            <a:pPr marL="0" indent="0">
              <a:buNone/>
            </a:pPr>
            <a:endParaRPr lang="da-DK" sz="1600" dirty="0"/>
          </a:p>
          <a:p>
            <a:pPr marL="0" indent="0">
              <a:buNone/>
            </a:pPr>
            <a:r>
              <a:rPr lang="da-DK" sz="1800" dirty="0"/>
              <a:t>Udbudsforskrifter</a:t>
            </a:r>
          </a:p>
          <a:p>
            <a:r>
              <a:rPr lang="da-DK" sz="1600" dirty="0"/>
              <a:t>Forberedende arbejde til revision af udbudsforskrifter</a:t>
            </a:r>
            <a:endParaRPr lang="en-US" sz="1600" dirty="0"/>
          </a:p>
          <a:p>
            <a:endParaRPr lang="da-DK" sz="1800" dirty="0"/>
          </a:p>
        </p:txBody>
      </p:sp>
      <p:sp>
        <p:nvSpPr>
          <p:cNvPr id="5" name="Content Placeholder 4">
            <a:extLst>
              <a:ext uri="{FF2B5EF4-FFF2-40B4-BE49-F238E27FC236}">
                <a16:creationId xmlns:a16="http://schemas.microsoft.com/office/drawing/2014/main" id="{94A1DBE7-6584-824A-5108-CAE8204B1CC9}"/>
              </a:ext>
            </a:extLst>
          </p:cNvPr>
          <p:cNvSpPr>
            <a:spLocks noGrp="1"/>
          </p:cNvSpPr>
          <p:nvPr>
            <p:ph sz="quarter" idx="22"/>
          </p:nvPr>
        </p:nvSpPr>
        <p:spPr>
          <a:xfrm>
            <a:off x="6417589" y="1970247"/>
            <a:ext cx="5431976" cy="4535060"/>
          </a:xfrm>
        </p:spPr>
        <p:txBody>
          <a:bodyPr/>
          <a:lstStyle/>
          <a:p>
            <a:pPr marL="0" indent="0">
              <a:buNone/>
            </a:pPr>
            <a:r>
              <a:rPr lang="da-DK" sz="1800" b="1" cap="all" dirty="0"/>
              <a:t>Det faktiske</a:t>
            </a:r>
          </a:p>
          <a:p>
            <a:pPr marL="0" indent="0">
              <a:buNone/>
            </a:pPr>
            <a:r>
              <a:rPr lang="da-DK" sz="1800" dirty="0"/>
              <a:t>Revision af håndbogen</a:t>
            </a:r>
          </a:p>
          <a:p>
            <a:pPr>
              <a:spcBef>
                <a:spcPts val="0"/>
              </a:spcBef>
            </a:pPr>
            <a:r>
              <a:rPr lang="da-DK" sz="1600" dirty="0"/>
              <a:t>Det planlagte + opdatering af Grundlag (lovgivning)</a:t>
            </a:r>
          </a:p>
          <a:p>
            <a:pPr lvl="1">
              <a:spcBef>
                <a:spcPts val="0"/>
              </a:spcBef>
            </a:pPr>
            <a:r>
              <a:rPr lang="da-DK" sz="1600" dirty="0"/>
              <a:t>Ladestanderbekendtgørelsen / Bygningsdirektivet – nyt EU bygningsdirektiv, vedtaget i april 2024</a:t>
            </a:r>
          </a:p>
          <a:p>
            <a:pPr lvl="1">
              <a:spcBef>
                <a:spcPts val="0"/>
              </a:spcBef>
            </a:pPr>
            <a:r>
              <a:rPr lang="da-DK" sz="1600" dirty="0"/>
              <a:t>AFI-forordningen – revision af AFI-lov og bekendtgørelser i april 2024</a:t>
            </a:r>
            <a:endParaRPr lang="da-DK" sz="1800" dirty="0"/>
          </a:p>
          <a:p>
            <a:pPr marL="0" indent="0">
              <a:buNone/>
            </a:pPr>
            <a:endParaRPr lang="da-DK" sz="4000" dirty="0"/>
          </a:p>
          <a:p>
            <a:pPr marL="0" indent="0">
              <a:buNone/>
            </a:pPr>
            <a:r>
              <a:rPr lang="da-DK" sz="1800" dirty="0"/>
              <a:t>Udbudsforskrifter</a:t>
            </a:r>
          </a:p>
          <a:p>
            <a:r>
              <a:rPr lang="da-DK" sz="1600" dirty="0"/>
              <a:t>Opdatering af udbudsforskrifter, herunder ny skabelon for tilbudsliste og skabelon for beregning af koncessionsværdi</a:t>
            </a:r>
          </a:p>
        </p:txBody>
      </p:sp>
      <p:sp>
        <p:nvSpPr>
          <p:cNvPr id="6" name="Slide Number Placeholder 5">
            <a:extLst>
              <a:ext uri="{FF2B5EF4-FFF2-40B4-BE49-F238E27FC236}">
                <a16:creationId xmlns:a16="http://schemas.microsoft.com/office/drawing/2014/main" id="{C9C51889-7A3A-B446-EA79-ADF4412C7FAB}"/>
              </a:ext>
            </a:extLst>
          </p:cNvPr>
          <p:cNvSpPr>
            <a:spLocks noGrp="1"/>
          </p:cNvSpPr>
          <p:nvPr>
            <p:ph type="sldNum" sz="quarter" idx="14"/>
          </p:nvPr>
        </p:nvSpPr>
        <p:spPr/>
        <p:txBody>
          <a:bodyPr/>
          <a:lstStyle/>
          <a:p>
            <a:fld id="{6ACBDE86-91AD-4605-99AD-6345013A9E73}" type="slidenum">
              <a:rPr lang="da-DK" smtClean="0"/>
              <a:pPr/>
              <a:t>11</a:t>
            </a:fld>
            <a:endParaRPr lang="da-DK" dirty="0"/>
          </a:p>
        </p:txBody>
      </p:sp>
      <p:cxnSp>
        <p:nvCxnSpPr>
          <p:cNvPr id="17" name="Straight Connector 16">
            <a:extLst>
              <a:ext uri="{FF2B5EF4-FFF2-40B4-BE49-F238E27FC236}">
                <a16:creationId xmlns:a16="http://schemas.microsoft.com/office/drawing/2014/main" id="{E02507BF-6F0F-DF55-A47D-F3E2FEECBB20}"/>
              </a:ext>
            </a:extLst>
          </p:cNvPr>
          <p:cNvCxnSpPr/>
          <p:nvPr/>
        </p:nvCxnSpPr>
        <p:spPr bwMode="auto">
          <a:xfrm>
            <a:off x="5545123" y="1970247"/>
            <a:ext cx="0" cy="4544853"/>
          </a:xfrm>
          <a:prstGeom prst="line">
            <a:avLst/>
          </a:prstGeom>
          <a:solidFill>
            <a:schemeClr val="bg1"/>
          </a:solidFill>
          <a:ln w="25400" cap="flat" cmpd="sng" algn="ctr">
            <a:solidFill>
              <a:schemeClr val="tx1"/>
            </a:solidFill>
            <a:prstDash val="solid"/>
            <a:round/>
            <a:headEnd type="none" w="med" len="med"/>
            <a:tailEnd type="none" w="lg" len="med"/>
          </a:ln>
          <a:effectLst/>
        </p:spPr>
      </p:cxnSp>
      <p:sp>
        <p:nvSpPr>
          <p:cNvPr id="18" name="Arrow: Right 17">
            <a:extLst>
              <a:ext uri="{FF2B5EF4-FFF2-40B4-BE49-F238E27FC236}">
                <a16:creationId xmlns:a16="http://schemas.microsoft.com/office/drawing/2014/main" id="{DB6C2B68-8AFF-6DC4-F8D9-74EC68E80D9D}"/>
              </a:ext>
            </a:extLst>
          </p:cNvPr>
          <p:cNvSpPr/>
          <p:nvPr/>
        </p:nvSpPr>
        <p:spPr bwMode="auto">
          <a:xfrm>
            <a:off x="5192785" y="3867325"/>
            <a:ext cx="822121" cy="562062"/>
          </a:xfrm>
          <a:prstGeom prst="rightArrow">
            <a:avLst/>
          </a:prstGeom>
          <a:solidFill>
            <a:schemeClr val="accent6"/>
          </a:solidFill>
          <a:ln w="25400" cap="sq"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da-DK" b="1" dirty="0">
              <a:ln w="28575">
                <a:noFill/>
              </a:ln>
              <a:latin typeface="Arial" pitchFamily="34" charset="0"/>
              <a:cs typeface="Arial" pitchFamily="34" charset="0"/>
            </a:endParaRPr>
          </a:p>
        </p:txBody>
      </p:sp>
    </p:spTree>
    <p:extLst>
      <p:ext uri="{BB962C8B-B14F-4D97-AF65-F5344CB8AC3E}">
        <p14:creationId xmlns:p14="http://schemas.microsoft.com/office/powerpoint/2010/main" val="113014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F25EE99-12F4-5C96-06B3-5888EE236D5C}"/>
              </a:ext>
            </a:extLst>
          </p:cNvPr>
          <p:cNvGraphicFramePr>
            <a:graphicFrameLocks noChangeAspect="1"/>
          </p:cNvGraphicFramePr>
          <p:nvPr>
            <p:custDataLst>
              <p:tags r:id="rId1"/>
            </p:custDataLst>
            <p:extLst>
              <p:ext uri="{D42A27DB-BD31-4B8C-83A1-F6EECF244321}">
                <p14:modId xmlns:p14="http://schemas.microsoft.com/office/powerpoint/2010/main" val="2371998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think-cell data - do not delete" hidden="1">
                        <a:extLst>
                          <a:ext uri="{FF2B5EF4-FFF2-40B4-BE49-F238E27FC236}">
                            <a16:creationId xmlns:a16="http://schemas.microsoft.com/office/drawing/2014/main" id="{CF25EE99-12F4-5C96-06B3-5888EE236D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55AFAB-A8BB-862F-FBCE-1058AF813EAF}"/>
              </a:ext>
            </a:extLst>
          </p:cNvPr>
          <p:cNvSpPr>
            <a:spLocks noGrp="1"/>
          </p:cNvSpPr>
          <p:nvPr>
            <p:ph type="ctrTitle"/>
          </p:nvPr>
        </p:nvSpPr>
        <p:spPr/>
        <p:txBody>
          <a:bodyPr vert="horz"/>
          <a:lstStyle/>
          <a:p>
            <a:r>
              <a:rPr lang="da-DK" sz="4800" dirty="0"/>
              <a:t>Ladestanderbekendtgørelsen / Bygningsdirektivet</a:t>
            </a:r>
          </a:p>
        </p:txBody>
      </p:sp>
      <p:sp>
        <p:nvSpPr>
          <p:cNvPr id="3" name="Subtitle 2">
            <a:extLst>
              <a:ext uri="{FF2B5EF4-FFF2-40B4-BE49-F238E27FC236}">
                <a16:creationId xmlns:a16="http://schemas.microsoft.com/office/drawing/2014/main" id="{3A41F967-2DAE-F837-E808-B3BD0C26221A}"/>
              </a:ext>
            </a:extLst>
          </p:cNvPr>
          <p:cNvSpPr>
            <a:spLocks noGrp="1"/>
          </p:cNvSpPr>
          <p:nvPr>
            <p:ph type="subTitle" idx="1"/>
          </p:nvPr>
        </p:nvSpPr>
        <p:spPr/>
        <p:txBody>
          <a:bodyPr/>
          <a:lstStyle/>
          <a:p>
            <a:r>
              <a:rPr lang="da-DK" sz="4000" dirty="0"/>
              <a:t>– nyt EU bygningsdirektiv vedtaget i april 2024</a:t>
            </a:r>
            <a:endParaRPr lang="da-DK" dirty="0"/>
          </a:p>
        </p:txBody>
      </p:sp>
      <p:sp>
        <p:nvSpPr>
          <p:cNvPr id="4" name="Slide Number Placeholder 3">
            <a:extLst>
              <a:ext uri="{FF2B5EF4-FFF2-40B4-BE49-F238E27FC236}">
                <a16:creationId xmlns:a16="http://schemas.microsoft.com/office/drawing/2014/main" id="{85F953DF-AF2F-84F9-D0EA-F30EB4DE1A5B}"/>
              </a:ext>
            </a:extLst>
          </p:cNvPr>
          <p:cNvSpPr>
            <a:spLocks noGrp="1"/>
          </p:cNvSpPr>
          <p:nvPr>
            <p:ph type="sldNum" sz="quarter" idx="4"/>
          </p:nvPr>
        </p:nvSpPr>
        <p:spPr/>
        <p:txBody>
          <a:bodyPr/>
          <a:lstStyle/>
          <a:p>
            <a:fld id="{6ACBDE86-91AD-4605-99AD-6345013A9E73}" type="slidenum">
              <a:rPr lang="da-DK" smtClean="0"/>
              <a:pPr/>
              <a:t>12</a:t>
            </a:fld>
            <a:endParaRPr lang="da-DK" dirty="0"/>
          </a:p>
        </p:txBody>
      </p:sp>
    </p:spTree>
    <p:extLst>
      <p:ext uri="{BB962C8B-B14F-4D97-AF65-F5344CB8AC3E}">
        <p14:creationId xmlns:p14="http://schemas.microsoft.com/office/powerpoint/2010/main" val="3080690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C3A1E54-0CE1-4216-9445-9A47FC19EC63}"/>
              </a:ext>
            </a:extLst>
          </p:cNvPr>
          <p:cNvGraphicFramePr>
            <a:graphicFrameLocks noChangeAspect="1"/>
          </p:cNvGraphicFramePr>
          <p:nvPr>
            <p:custDataLst>
              <p:tags r:id="rId1"/>
            </p:custDataLst>
            <p:extLst>
              <p:ext uri="{D42A27DB-BD31-4B8C-83A1-F6EECF244321}">
                <p14:modId xmlns:p14="http://schemas.microsoft.com/office/powerpoint/2010/main" val="3175659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CC3A1E54-0CE1-4216-9445-9A47FC19EC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33" name="Group 32">
            <a:extLst>
              <a:ext uri="{FF2B5EF4-FFF2-40B4-BE49-F238E27FC236}">
                <a16:creationId xmlns:a16="http://schemas.microsoft.com/office/drawing/2014/main" id="{078350A9-CC61-4DC2-8B7D-FF838D7A030E}"/>
              </a:ext>
            </a:extLst>
          </p:cNvPr>
          <p:cNvGrpSpPr/>
          <p:nvPr/>
        </p:nvGrpSpPr>
        <p:grpSpPr>
          <a:xfrm>
            <a:off x="1728945" y="4917979"/>
            <a:ext cx="742665" cy="765313"/>
            <a:chOff x="0" y="0"/>
            <a:chExt cx="914400" cy="914400"/>
          </a:xfrm>
        </p:grpSpPr>
        <p:sp>
          <p:nvSpPr>
            <p:cNvPr id="34" name="Rectangle 33">
              <a:extLst>
                <a:ext uri="{FF2B5EF4-FFF2-40B4-BE49-F238E27FC236}">
                  <a16:creationId xmlns:a16="http://schemas.microsoft.com/office/drawing/2014/main" id="{7B871721-5C50-451A-B2ED-B28453A0646B}"/>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35" name="Picture 34">
              <a:extLst>
                <a:ext uri="{FF2B5EF4-FFF2-40B4-BE49-F238E27FC236}">
                  <a16:creationId xmlns:a16="http://schemas.microsoft.com/office/drawing/2014/main" id="{A4F6191E-7D8B-4D89-8ACC-52AFFEC02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75" y="91575"/>
              <a:ext cx="731250" cy="731250"/>
            </a:xfrm>
            <a:prstGeom prst="rect">
              <a:avLst/>
            </a:prstGeom>
          </p:spPr>
        </p:pic>
      </p:grpSp>
      <p:sp>
        <p:nvSpPr>
          <p:cNvPr id="2" name="Title 1">
            <a:extLst>
              <a:ext uri="{FF2B5EF4-FFF2-40B4-BE49-F238E27FC236}">
                <a16:creationId xmlns:a16="http://schemas.microsoft.com/office/drawing/2014/main" id="{0D208031-BDE5-4672-BB74-E5EB9B35843C}"/>
              </a:ext>
            </a:extLst>
          </p:cNvPr>
          <p:cNvSpPr>
            <a:spLocks noGrp="1"/>
          </p:cNvSpPr>
          <p:nvPr>
            <p:ph type="title"/>
          </p:nvPr>
        </p:nvSpPr>
        <p:spPr>
          <a:xfrm>
            <a:off x="355981" y="814030"/>
            <a:ext cx="10483200" cy="936000"/>
          </a:xfrm>
        </p:spPr>
        <p:txBody>
          <a:bodyPr vert="horz"/>
          <a:lstStyle/>
          <a:p>
            <a:r>
              <a:rPr lang="da-DK" sz="2800" dirty="0">
                <a:latin typeface="+mn-lt"/>
              </a:rPr>
              <a:t>Eksisterende ladestanderbekendtgørelses krav</a:t>
            </a:r>
          </a:p>
        </p:txBody>
      </p:sp>
      <p:sp>
        <p:nvSpPr>
          <p:cNvPr id="8" name="Rectangle 7">
            <a:extLst>
              <a:ext uri="{FF2B5EF4-FFF2-40B4-BE49-F238E27FC236}">
                <a16:creationId xmlns:a16="http://schemas.microsoft.com/office/drawing/2014/main" id="{FF7EEAC4-C98E-40E2-A164-094D40ACB02A}"/>
              </a:ext>
            </a:extLst>
          </p:cNvPr>
          <p:cNvSpPr/>
          <p:nvPr/>
        </p:nvSpPr>
        <p:spPr>
          <a:xfrm>
            <a:off x="765664" y="2703648"/>
            <a:ext cx="914188" cy="9141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cxnSp>
        <p:nvCxnSpPr>
          <p:cNvPr id="19" name="Straight Connector 18">
            <a:extLst>
              <a:ext uri="{FF2B5EF4-FFF2-40B4-BE49-F238E27FC236}">
                <a16:creationId xmlns:a16="http://schemas.microsoft.com/office/drawing/2014/main" id="{80F38012-7923-4281-B76B-ED30F313FF16}"/>
              </a:ext>
            </a:extLst>
          </p:cNvPr>
          <p:cNvCxnSpPr>
            <a:cxnSpLocks/>
          </p:cNvCxnSpPr>
          <p:nvPr/>
        </p:nvCxnSpPr>
        <p:spPr>
          <a:xfrm flipV="1">
            <a:off x="780143" y="4084000"/>
            <a:ext cx="10904267" cy="49117"/>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3FA8FEE4-9B86-4936-BF7F-D6CE39C33FB8}"/>
              </a:ext>
            </a:extLst>
          </p:cNvPr>
          <p:cNvGrpSpPr/>
          <p:nvPr/>
        </p:nvGrpSpPr>
        <p:grpSpPr>
          <a:xfrm>
            <a:off x="1271417" y="1657429"/>
            <a:ext cx="914188" cy="914188"/>
            <a:chOff x="0" y="0"/>
            <a:chExt cx="914400" cy="914400"/>
          </a:xfrm>
        </p:grpSpPr>
        <p:sp>
          <p:nvSpPr>
            <p:cNvPr id="24" name="Rectangle 23">
              <a:extLst>
                <a:ext uri="{FF2B5EF4-FFF2-40B4-BE49-F238E27FC236}">
                  <a16:creationId xmlns:a16="http://schemas.microsoft.com/office/drawing/2014/main" id="{D7D7265B-3474-4A6C-8DDC-E4BF4944FFEF}"/>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25" name="Picture 24">
              <a:extLst>
                <a:ext uri="{FF2B5EF4-FFF2-40B4-BE49-F238E27FC236}">
                  <a16:creationId xmlns:a16="http://schemas.microsoft.com/office/drawing/2014/main" id="{C6E370EE-3203-415F-BEDF-E8D8D47C76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75" y="192825"/>
              <a:ext cx="731250" cy="528750"/>
            </a:xfrm>
            <a:prstGeom prst="rect">
              <a:avLst/>
            </a:prstGeom>
          </p:spPr>
        </p:pic>
      </p:grpSp>
      <p:grpSp>
        <p:nvGrpSpPr>
          <p:cNvPr id="26" name="Group 25">
            <a:extLst>
              <a:ext uri="{FF2B5EF4-FFF2-40B4-BE49-F238E27FC236}">
                <a16:creationId xmlns:a16="http://schemas.microsoft.com/office/drawing/2014/main" id="{7B45EB5A-7624-47ED-A226-5F3DCE280E37}"/>
              </a:ext>
            </a:extLst>
          </p:cNvPr>
          <p:cNvGrpSpPr/>
          <p:nvPr/>
        </p:nvGrpSpPr>
        <p:grpSpPr>
          <a:xfrm>
            <a:off x="1553806" y="2464949"/>
            <a:ext cx="914188" cy="914188"/>
            <a:chOff x="0" y="0"/>
            <a:chExt cx="914400" cy="914400"/>
          </a:xfrm>
        </p:grpSpPr>
        <p:sp>
          <p:nvSpPr>
            <p:cNvPr id="27" name="Rectangle 26">
              <a:extLst>
                <a:ext uri="{FF2B5EF4-FFF2-40B4-BE49-F238E27FC236}">
                  <a16:creationId xmlns:a16="http://schemas.microsoft.com/office/drawing/2014/main" id="{CD651297-065F-42DB-A82A-38EBEB91B8FB}"/>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28" name="Picture 27">
              <a:extLst>
                <a:ext uri="{FF2B5EF4-FFF2-40B4-BE49-F238E27FC236}">
                  <a16:creationId xmlns:a16="http://schemas.microsoft.com/office/drawing/2014/main" id="{9DEA73F4-98AA-411C-AAFE-3BF849CEE7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75" y="192825"/>
              <a:ext cx="731250" cy="528750"/>
            </a:xfrm>
            <a:prstGeom prst="rect">
              <a:avLst/>
            </a:prstGeom>
          </p:spPr>
        </p:pic>
      </p:grpSp>
      <p:pic>
        <p:nvPicPr>
          <p:cNvPr id="21" name="Graphic 20" descr="Hammer">
            <a:extLst>
              <a:ext uri="{FF2B5EF4-FFF2-40B4-BE49-F238E27FC236}">
                <a16:creationId xmlns:a16="http://schemas.microsoft.com/office/drawing/2014/main" id="{C3E45CBC-02DC-46E3-B60C-71547AFBA2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41126" y="2448038"/>
            <a:ext cx="742665" cy="742665"/>
          </a:xfrm>
          <a:prstGeom prst="rect">
            <a:avLst/>
          </a:prstGeom>
        </p:spPr>
      </p:pic>
      <p:pic>
        <p:nvPicPr>
          <p:cNvPr id="29" name="Graphic 28" descr="Hammer">
            <a:extLst>
              <a:ext uri="{FF2B5EF4-FFF2-40B4-BE49-F238E27FC236}">
                <a16:creationId xmlns:a16="http://schemas.microsoft.com/office/drawing/2014/main" id="{FF4D2DCA-DB83-4D0D-ABA8-3BAE0CFB8E40}"/>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240110" y="4944978"/>
            <a:ext cx="742665" cy="742665"/>
          </a:xfrm>
          <a:prstGeom prst="rect">
            <a:avLst/>
          </a:prstGeom>
        </p:spPr>
      </p:pic>
      <p:grpSp>
        <p:nvGrpSpPr>
          <p:cNvPr id="30" name="Group 29">
            <a:extLst>
              <a:ext uri="{FF2B5EF4-FFF2-40B4-BE49-F238E27FC236}">
                <a16:creationId xmlns:a16="http://schemas.microsoft.com/office/drawing/2014/main" id="{707E89EE-170E-4213-8597-B65FA5B7C3F5}"/>
              </a:ext>
            </a:extLst>
          </p:cNvPr>
          <p:cNvGrpSpPr/>
          <p:nvPr/>
        </p:nvGrpSpPr>
        <p:grpSpPr>
          <a:xfrm>
            <a:off x="1345315" y="4161428"/>
            <a:ext cx="742665" cy="765313"/>
            <a:chOff x="0" y="0"/>
            <a:chExt cx="914400" cy="914400"/>
          </a:xfrm>
        </p:grpSpPr>
        <p:sp>
          <p:nvSpPr>
            <p:cNvPr id="31" name="Rectangle 30">
              <a:extLst>
                <a:ext uri="{FF2B5EF4-FFF2-40B4-BE49-F238E27FC236}">
                  <a16:creationId xmlns:a16="http://schemas.microsoft.com/office/drawing/2014/main" id="{DB47D606-68F1-4FD1-93F5-F194BD4E7636}"/>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32" name="Picture 31">
              <a:extLst>
                <a:ext uri="{FF2B5EF4-FFF2-40B4-BE49-F238E27FC236}">
                  <a16:creationId xmlns:a16="http://schemas.microsoft.com/office/drawing/2014/main" id="{FBE30289-3BD3-4047-B06B-AA4BB4867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75" y="91575"/>
              <a:ext cx="731250" cy="731250"/>
            </a:xfrm>
            <a:prstGeom prst="rect">
              <a:avLst/>
            </a:prstGeom>
          </p:spPr>
        </p:pic>
      </p:grpSp>
      <p:grpSp>
        <p:nvGrpSpPr>
          <p:cNvPr id="36" name="Group 35">
            <a:extLst>
              <a:ext uri="{FF2B5EF4-FFF2-40B4-BE49-F238E27FC236}">
                <a16:creationId xmlns:a16="http://schemas.microsoft.com/office/drawing/2014/main" id="{B911061A-F1CB-49BE-821C-DAE791EB2F67}"/>
              </a:ext>
            </a:extLst>
          </p:cNvPr>
          <p:cNvGrpSpPr/>
          <p:nvPr/>
        </p:nvGrpSpPr>
        <p:grpSpPr>
          <a:xfrm>
            <a:off x="1374790" y="5633353"/>
            <a:ext cx="742665" cy="765313"/>
            <a:chOff x="0" y="0"/>
            <a:chExt cx="914400" cy="914400"/>
          </a:xfrm>
        </p:grpSpPr>
        <p:sp>
          <p:nvSpPr>
            <p:cNvPr id="37" name="Rectangle 36">
              <a:extLst>
                <a:ext uri="{FF2B5EF4-FFF2-40B4-BE49-F238E27FC236}">
                  <a16:creationId xmlns:a16="http://schemas.microsoft.com/office/drawing/2014/main" id="{54F4F66D-DDBF-4362-9E8B-0F0CDC80C267}"/>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38" name="Picture 37">
              <a:extLst>
                <a:ext uri="{FF2B5EF4-FFF2-40B4-BE49-F238E27FC236}">
                  <a16:creationId xmlns:a16="http://schemas.microsoft.com/office/drawing/2014/main" id="{14A6CFBE-A836-468A-BCBD-C6460778AD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75" y="91575"/>
              <a:ext cx="731250" cy="731250"/>
            </a:xfrm>
            <a:prstGeom prst="rect">
              <a:avLst/>
            </a:prstGeom>
          </p:spPr>
        </p:pic>
      </p:grpSp>
      <p:sp>
        <p:nvSpPr>
          <p:cNvPr id="40" name="Star: 4 Points 39">
            <a:extLst>
              <a:ext uri="{FF2B5EF4-FFF2-40B4-BE49-F238E27FC236}">
                <a16:creationId xmlns:a16="http://schemas.microsoft.com/office/drawing/2014/main" id="{CC03B6E4-0EDB-4C50-ADD5-E65D7FE17C15}"/>
              </a:ext>
            </a:extLst>
          </p:cNvPr>
          <p:cNvSpPr/>
          <p:nvPr/>
        </p:nvSpPr>
        <p:spPr>
          <a:xfrm>
            <a:off x="1689481" y="4167072"/>
            <a:ext cx="377285" cy="354329"/>
          </a:xfrm>
          <a:prstGeom prst="star4">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41" name="Star: 4 Points 40">
            <a:extLst>
              <a:ext uri="{FF2B5EF4-FFF2-40B4-BE49-F238E27FC236}">
                <a16:creationId xmlns:a16="http://schemas.microsoft.com/office/drawing/2014/main" id="{DE70307B-A6CA-4C28-885F-2399585449E5}"/>
              </a:ext>
            </a:extLst>
          </p:cNvPr>
          <p:cNvSpPr/>
          <p:nvPr/>
        </p:nvSpPr>
        <p:spPr>
          <a:xfrm>
            <a:off x="1313143" y="4418848"/>
            <a:ext cx="377285" cy="354329"/>
          </a:xfrm>
          <a:prstGeom prst="star4">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42" name="Star: 4 Points 41">
            <a:extLst>
              <a:ext uri="{FF2B5EF4-FFF2-40B4-BE49-F238E27FC236}">
                <a16:creationId xmlns:a16="http://schemas.microsoft.com/office/drawing/2014/main" id="{CDF4AB10-CB1E-4536-BAE6-69C12A463FA3}"/>
              </a:ext>
            </a:extLst>
          </p:cNvPr>
          <p:cNvSpPr/>
          <p:nvPr/>
        </p:nvSpPr>
        <p:spPr>
          <a:xfrm>
            <a:off x="1647490" y="1816835"/>
            <a:ext cx="377285" cy="354329"/>
          </a:xfrm>
          <a:prstGeom prst="star4">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43" name="Star: 4 Points 42">
            <a:extLst>
              <a:ext uri="{FF2B5EF4-FFF2-40B4-BE49-F238E27FC236}">
                <a16:creationId xmlns:a16="http://schemas.microsoft.com/office/drawing/2014/main" id="{AA4C24D5-CA7F-4EEE-97A7-FDAFD1AACE3A}"/>
              </a:ext>
            </a:extLst>
          </p:cNvPr>
          <p:cNvSpPr/>
          <p:nvPr/>
        </p:nvSpPr>
        <p:spPr>
          <a:xfrm>
            <a:off x="1271152" y="2068611"/>
            <a:ext cx="377285" cy="354329"/>
          </a:xfrm>
          <a:prstGeom prst="star4">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grpSp>
        <p:nvGrpSpPr>
          <p:cNvPr id="44" name="Group 43">
            <a:extLst>
              <a:ext uri="{FF2B5EF4-FFF2-40B4-BE49-F238E27FC236}">
                <a16:creationId xmlns:a16="http://schemas.microsoft.com/office/drawing/2014/main" id="{756B7211-8079-45EE-B185-065677457F31}"/>
              </a:ext>
            </a:extLst>
          </p:cNvPr>
          <p:cNvGrpSpPr/>
          <p:nvPr/>
        </p:nvGrpSpPr>
        <p:grpSpPr>
          <a:xfrm>
            <a:off x="1259218" y="3169811"/>
            <a:ext cx="914188" cy="914188"/>
            <a:chOff x="0" y="0"/>
            <a:chExt cx="914400" cy="914400"/>
          </a:xfrm>
        </p:grpSpPr>
        <p:sp>
          <p:nvSpPr>
            <p:cNvPr id="45" name="Rectangle 44">
              <a:extLst>
                <a:ext uri="{FF2B5EF4-FFF2-40B4-BE49-F238E27FC236}">
                  <a16:creationId xmlns:a16="http://schemas.microsoft.com/office/drawing/2014/main" id="{295E1783-9D0F-4E7B-A537-3FFF8200A6CD}"/>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46" name="Picture 45">
              <a:extLst>
                <a:ext uri="{FF2B5EF4-FFF2-40B4-BE49-F238E27FC236}">
                  <a16:creationId xmlns:a16="http://schemas.microsoft.com/office/drawing/2014/main" id="{251E4266-D5FB-48B1-861C-29F88ED9D6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75" y="192825"/>
              <a:ext cx="731250" cy="528750"/>
            </a:xfrm>
            <a:prstGeom prst="rect">
              <a:avLst/>
            </a:prstGeom>
          </p:spPr>
        </p:pic>
      </p:grpSp>
      <p:sp>
        <p:nvSpPr>
          <p:cNvPr id="48" name="Rectangle: Rounded Corners 47">
            <a:extLst>
              <a:ext uri="{FF2B5EF4-FFF2-40B4-BE49-F238E27FC236}">
                <a16:creationId xmlns:a16="http://schemas.microsoft.com/office/drawing/2014/main" id="{97B82C56-89C5-4D6B-A638-EBA7D25AC398}"/>
              </a:ext>
            </a:extLst>
          </p:cNvPr>
          <p:cNvSpPr/>
          <p:nvPr/>
        </p:nvSpPr>
        <p:spPr>
          <a:xfrm>
            <a:off x="3798800" y="1899790"/>
            <a:ext cx="503883" cy="502511"/>
          </a:xfrm>
          <a:prstGeom prst="roundRect">
            <a:avLst/>
          </a:prstGeom>
          <a:solidFill>
            <a:schemeClr val="bg1"/>
          </a:solidFill>
          <a:ln w="76200">
            <a:solidFill>
              <a:srgbClr val="0076B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r>
              <a:rPr lang="da-DK" sz="2400" b="1" dirty="0">
                <a:solidFill>
                  <a:srgbClr val="0076B4"/>
                </a:solidFill>
                <a:latin typeface="Gotham Rounded Book" pitchFamily="50" charset="0"/>
              </a:rPr>
              <a:t>P</a:t>
            </a:r>
          </a:p>
        </p:txBody>
      </p:sp>
      <p:sp>
        <p:nvSpPr>
          <p:cNvPr id="49" name="L-Shape 48">
            <a:extLst>
              <a:ext uri="{FF2B5EF4-FFF2-40B4-BE49-F238E27FC236}">
                <a16:creationId xmlns:a16="http://schemas.microsoft.com/office/drawing/2014/main" id="{1266B728-0832-4A0F-AF08-45B2CC13E026}"/>
              </a:ext>
            </a:extLst>
          </p:cNvPr>
          <p:cNvSpPr/>
          <p:nvPr/>
        </p:nvSpPr>
        <p:spPr>
          <a:xfrm rot="13389449">
            <a:off x="4505401" y="2024519"/>
            <a:ext cx="251942" cy="251942"/>
          </a:xfrm>
          <a:prstGeom prst="corner">
            <a:avLst>
              <a:gd name="adj1" fmla="val 28258"/>
              <a:gd name="adj2" fmla="val 28229"/>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50" name="TextBox 49">
            <a:extLst>
              <a:ext uri="{FF2B5EF4-FFF2-40B4-BE49-F238E27FC236}">
                <a16:creationId xmlns:a16="http://schemas.microsoft.com/office/drawing/2014/main" id="{012C7E47-EAEC-4BB6-9135-09E01D9DA03D}"/>
              </a:ext>
            </a:extLst>
          </p:cNvPr>
          <p:cNvSpPr txBox="1"/>
          <p:nvPr/>
        </p:nvSpPr>
        <p:spPr bwMode="auto">
          <a:xfrm>
            <a:off x="4963349" y="1987078"/>
            <a:ext cx="763303" cy="30770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2000" b="1" dirty="0">
                <a:solidFill>
                  <a:srgbClr val="0076B4"/>
                </a:solidFill>
                <a:latin typeface="Gotham Rounded Book" pitchFamily="50" charset="0"/>
                <a:ea typeface="Verdana" pitchFamily="34" charset="0"/>
                <a:cs typeface="Verdana" pitchFamily="34" charset="0"/>
              </a:rPr>
              <a:t>10</a:t>
            </a:r>
            <a:endParaRPr lang="da-DK" b="1" dirty="0">
              <a:solidFill>
                <a:srgbClr val="0076B4"/>
              </a:solidFill>
              <a:latin typeface="Gotham Rounded Book" pitchFamily="50" charset="0"/>
              <a:ea typeface="Verdana" pitchFamily="34" charset="0"/>
              <a:cs typeface="Verdana" pitchFamily="34" charset="0"/>
            </a:endParaRPr>
          </a:p>
        </p:txBody>
      </p:sp>
      <p:sp>
        <p:nvSpPr>
          <p:cNvPr id="51" name="Rectangle: Rounded Corners 50">
            <a:extLst>
              <a:ext uri="{FF2B5EF4-FFF2-40B4-BE49-F238E27FC236}">
                <a16:creationId xmlns:a16="http://schemas.microsoft.com/office/drawing/2014/main" id="{19B29C6C-B60D-4AC7-9354-6409D1140F07}"/>
              </a:ext>
            </a:extLst>
          </p:cNvPr>
          <p:cNvSpPr/>
          <p:nvPr/>
        </p:nvSpPr>
        <p:spPr>
          <a:xfrm>
            <a:off x="3787668" y="4581750"/>
            <a:ext cx="503883" cy="502511"/>
          </a:xfrm>
          <a:prstGeom prst="roundRect">
            <a:avLst/>
          </a:prstGeom>
          <a:solidFill>
            <a:schemeClr val="bg1"/>
          </a:solidFill>
          <a:ln w="76200">
            <a:solidFill>
              <a:srgbClr val="0076B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r>
              <a:rPr lang="da-DK" sz="2400" b="1" dirty="0">
                <a:solidFill>
                  <a:srgbClr val="0076B4"/>
                </a:solidFill>
                <a:latin typeface="Gotham Rounded Book" pitchFamily="50" charset="0"/>
              </a:rPr>
              <a:t>P</a:t>
            </a:r>
          </a:p>
        </p:txBody>
      </p:sp>
      <p:sp>
        <p:nvSpPr>
          <p:cNvPr id="52" name="L-Shape 51">
            <a:extLst>
              <a:ext uri="{FF2B5EF4-FFF2-40B4-BE49-F238E27FC236}">
                <a16:creationId xmlns:a16="http://schemas.microsoft.com/office/drawing/2014/main" id="{27A9F3EB-5486-4565-9DA0-F658FC5B5E0F}"/>
              </a:ext>
            </a:extLst>
          </p:cNvPr>
          <p:cNvSpPr/>
          <p:nvPr/>
        </p:nvSpPr>
        <p:spPr>
          <a:xfrm rot="13488993">
            <a:off x="4507652" y="4707793"/>
            <a:ext cx="251942" cy="251942"/>
          </a:xfrm>
          <a:prstGeom prst="corner">
            <a:avLst>
              <a:gd name="adj1" fmla="val 28258"/>
              <a:gd name="adj2" fmla="val 28229"/>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53" name="TextBox 52">
            <a:extLst>
              <a:ext uri="{FF2B5EF4-FFF2-40B4-BE49-F238E27FC236}">
                <a16:creationId xmlns:a16="http://schemas.microsoft.com/office/drawing/2014/main" id="{AC87740F-0F33-4BD6-AC24-693E56303284}"/>
              </a:ext>
            </a:extLst>
          </p:cNvPr>
          <p:cNvSpPr txBox="1"/>
          <p:nvPr/>
        </p:nvSpPr>
        <p:spPr bwMode="auto">
          <a:xfrm>
            <a:off x="4952218" y="4669038"/>
            <a:ext cx="763303" cy="30770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2000" b="1" dirty="0">
                <a:solidFill>
                  <a:srgbClr val="0076B4"/>
                </a:solidFill>
                <a:latin typeface="Gotham Rounded Book" pitchFamily="50" charset="0"/>
                <a:ea typeface="Verdana" pitchFamily="34" charset="0"/>
                <a:cs typeface="Verdana" pitchFamily="34" charset="0"/>
              </a:rPr>
              <a:t>10</a:t>
            </a:r>
            <a:endParaRPr lang="da-DK" b="1" dirty="0">
              <a:solidFill>
                <a:srgbClr val="0076B4"/>
              </a:solidFill>
              <a:latin typeface="Gotham Rounded Book" pitchFamily="50" charset="0"/>
              <a:ea typeface="Verdana" pitchFamily="34" charset="0"/>
              <a:cs typeface="Verdana" pitchFamily="34" charset="0"/>
            </a:endParaRPr>
          </a:p>
        </p:txBody>
      </p:sp>
      <p:sp>
        <p:nvSpPr>
          <p:cNvPr id="54" name="Rectangle: Rounded Corners 53">
            <a:extLst>
              <a:ext uri="{FF2B5EF4-FFF2-40B4-BE49-F238E27FC236}">
                <a16:creationId xmlns:a16="http://schemas.microsoft.com/office/drawing/2014/main" id="{C6DA1715-A9FE-4B45-82B9-71EC7E03C33D}"/>
              </a:ext>
            </a:extLst>
          </p:cNvPr>
          <p:cNvSpPr/>
          <p:nvPr/>
        </p:nvSpPr>
        <p:spPr>
          <a:xfrm>
            <a:off x="3798800" y="2660051"/>
            <a:ext cx="503883" cy="502511"/>
          </a:xfrm>
          <a:prstGeom prst="roundRect">
            <a:avLst/>
          </a:prstGeom>
          <a:solidFill>
            <a:schemeClr val="bg1"/>
          </a:solidFill>
          <a:ln w="76200">
            <a:solidFill>
              <a:srgbClr val="0076B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r>
              <a:rPr lang="da-DK" sz="2400" b="1" dirty="0">
                <a:solidFill>
                  <a:srgbClr val="0076B4"/>
                </a:solidFill>
                <a:latin typeface="Gotham Rounded Book" pitchFamily="50" charset="0"/>
              </a:rPr>
              <a:t>P</a:t>
            </a:r>
          </a:p>
        </p:txBody>
      </p:sp>
      <p:sp>
        <p:nvSpPr>
          <p:cNvPr id="55" name="L-Shape 54">
            <a:extLst>
              <a:ext uri="{FF2B5EF4-FFF2-40B4-BE49-F238E27FC236}">
                <a16:creationId xmlns:a16="http://schemas.microsoft.com/office/drawing/2014/main" id="{2A9B2E9E-4449-4B5A-B800-2BEDFB991F27}"/>
              </a:ext>
            </a:extLst>
          </p:cNvPr>
          <p:cNvSpPr/>
          <p:nvPr/>
        </p:nvSpPr>
        <p:spPr>
          <a:xfrm rot="13488993">
            <a:off x="4518784" y="2786094"/>
            <a:ext cx="251942" cy="251942"/>
          </a:xfrm>
          <a:prstGeom prst="corner">
            <a:avLst>
              <a:gd name="adj1" fmla="val 28258"/>
              <a:gd name="adj2" fmla="val 28229"/>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56" name="TextBox 55">
            <a:extLst>
              <a:ext uri="{FF2B5EF4-FFF2-40B4-BE49-F238E27FC236}">
                <a16:creationId xmlns:a16="http://schemas.microsoft.com/office/drawing/2014/main" id="{5BD16BD7-E27E-48C2-A4A3-C21C010F2A2E}"/>
              </a:ext>
            </a:extLst>
          </p:cNvPr>
          <p:cNvSpPr txBox="1"/>
          <p:nvPr/>
        </p:nvSpPr>
        <p:spPr bwMode="auto">
          <a:xfrm>
            <a:off x="4963349" y="2747339"/>
            <a:ext cx="763303" cy="30770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2000" b="1" dirty="0">
                <a:solidFill>
                  <a:srgbClr val="0076B4"/>
                </a:solidFill>
                <a:latin typeface="Gotham Rounded Book" pitchFamily="50" charset="0"/>
                <a:ea typeface="Verdana" pitchFamily="34" charset="0"/>
                <a:cs typeface="Verdana" pitchFamily="34" charset="0"/>
              </a:rPr>
              <a:t>10</a:t>
            </a:r>
            <a:endParaRPr lang="da-DK" b="1" dirty="0">
              <a:solidFill>
                <a:srgbClr val="0076B4"/>
              </a:solidFill>
              <a:latin typeface="Gotham Rounded Book" pitchFamily="50" charset="0"/>
              <a:ea typeface="Verdana" pitchFamily="34" charset="0"/>
              <a:cs typeface="Verdana" pitchFamily="34" charset="0"/>
            </a:endParaRPr>
          </a:p>
        </p:txBody>
      </p:sp>
      <p:sp>
        <p:nvSpPr>
          <p:cNvPr id="60" name="TextBox 59">
            <a:extLst>
              <a:ext uri="{FF2B5EF4-FFF2-40B4-BE49-F238E27FC236}">
                <a16:creationId xmlns:a16="http://schemas.microsoft.com/office/drawing/2014/main" id="{749D153E-251D-407B-9E31-2CB9CC930C40}"/>
              </a:ext>
            </a:extLst>
          </p:cNvPr>
          <p:cNvSpPr txBox="1"/>
          <p:nvPr/>
        </p:nvSpPr>
        <p:spPr bwMode="auto">
          <a:xfrm>
            <a:off x="7100299" y="3548017"/>
            <a:ext cx="1638656" cy="21539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400" b="1" dirty="0">
                <a:latin typeface="Gotham Rounded Book" pitchFamily="50" charset="0"/>
                <a:ea typeface="Verdana" pitchFamily="34" charset="0"/>
                <a:cs typeface="Verdana" pitchFamily="34" charset="0"/>
              </a:rPr>
              <a:t>Ingen krav</a:t>
            </a:r>
          </a:p>
        </p:txBody>
      </p:sp>
      <p:sp>
        <p:nvSpPr>
          <p:cNvPr id="61" name="TextBox 60">
            <a:extLst>
              <a:ext uri="{FF2B5EF4-FFF2-40B4-BE49-F238E27FC236}">
                <a16:creationId xmlns:a16="http://schemas.microsoft.com/office/drawing/2014/main" id="{F5528E7B-FC6D-411C-B8E1-684DB33C3365}"/>
              </a:ext>
            </a:extLst>
          </p:cNvPr>
          <p:cNvSpPr txBox="1"/>
          <p:nvPr/>
        </p:nvSpPr>
        <p:spPr bwMode="auto">
          <a:xfrm>
            <a:off x="7100299" y="2012022"/>
            <a:ext cx="4578581" cy="21539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400" b="1" dirty="0">
                <a:latin typeface="Gotham Rounded Book" pitchFamily="50" charset="0"/>
                <a:ea typeface="Verdana" pitchFamily="34" charset="0"/>
                <a:cs typeface="Verdana" pitchFamily="34" charset="0"/>
              </a:rPr>
              <a:t>Forberedelse af alle parkeringspladser</a:t>
            </a:r>
          </a:p>
        </p:txBody>
      </p:sp>
      <p:sp>
        <p:nvSpPr>
          <p:cNvPr id="62" name="TextBox 61">
            <a:extLst>
              <a:ext uri="{FF2B5EF4-FFF2-40B4-BE49-F238E27FC236}">
                <a16:creationId xmlns:a16="http://schemas.microsoft.com/office/drawing/2014/main" id="{39F1E85B-1290-477B-8C5F-6BDA29B69294}"/>
              </a:ext>
            </a:extLst>
          </p:cNvPr>
          <p:cNvSpPr txBox="1"/>
          <p:nvPr/>
        </p:nvSpPr>
        <p:spPr bwMode="auto">
          <a:xfrm>
            <a:off x="7100299" y="2761311"/>
            <a:ext cx="4392077"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hangingPunct="0"/>
            <a:r>
              <a:rPr lang="da-DK" sz="1400" b="1" dirty="0">
                <a:latin typeface="Gotham Rounded Book" pitchFamily="50" charset="0"/>
              </a:rPr>
              <a:t>Forberedelse af alle ombyggede parkeringspladser</a:t>
            </a:r>
          </a:p>
        </p:txBody>
      </p:sp>
      <p:sp>
        <p:nvSpPr>
          <p:cNvPr id="63" name="TextBox 62">
            <a:extLst>
              <a:ext uri="{FF2B5EF4-FFF2-40B4-BE49-F238E27FC236}">
                <a16:creationId xmlns:a16="http://schemas.microsoft.com/office/drawing/2014/main" id="{F2133441-4832-40AA-9003-59E132FD6FE7}"/>
              </a:ext>
            </a:extLst>
          </p:cNvPr>
          <p:cNvSpPr txBox="1"/>
          <p:nvPr/>
        </p:nvSpPr>
        <p:spPr bwMode="auto">
          <a:xfrm>
            <a:off x="7100299" y="5986829"/>
            <a:ext cx="3465541" cy="21539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400" b="1" dirty="0">
                <a:latin typeface="Gotham Rounded Book" pitchFamily="50" charset="0"/>
                <a:ea typeface="Verdana"/>
              </a:rPr>
              <a:t>Mindst 1 ladepunkt</a:t>
            </a:r>
          </a:p>
        </p:txBody>
      </p:sp>
      <p:sp>
        <p:nvSpPr>
          <p:cNvPr id="64" name="TextBox 63">
            <a:extLst>
              <a:ext uri="{FF2B5EF4-FFF2-40B4-BE49-F238E27FC236}">
                <a16:creationId xmlns:a16="http://schemas.microsoft.com/office/drawing/2014/main" id="{AFAF17FD-C749-4391-B03B-212B7A2DCE98}"/>
              </a:ext>
            </a:extLst>
          </p:cNvPr>
          <p:cNvSpPr txBox="1"/>
          <p:nvPr/>
        </p:nvSpPr>
        <p:spPr bwMode="auto">
          <a:xfrm>
            <a:off x="7093734" y="4627422"/>
            <a:ext cx="3745447" cy="4307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400" b="1" dirty="0">
                <a:latin typeface="Gotham Rounded Book" pitchFamily="50" charset="0"/>
                <a:ea typeface="Verdana"/>
              </a:rPr>
              <a:t>Mindst 1 ladepunkt og forberedelse til 20% af p-pladserne</a:t>
            </a:r>
          </a:p>
        </p:txBody>
      </p:sp>
      <p:sp>
        <p:nvSpPr>
          <p:cNvPr id="66" name="Rectangle: Rounded Corners 65">
            <a:extLst>
              <a:ext uri="{FF2B5EF4-FFF2-40B4-BE49-F238E27FC236}">
                <a16:creationId xmlns:a16="http://schemas.microsoft.com/office/drawing/2014/main" id="{3B3DEF0A-D8F4-4525-B15E-4F67A5295B60}"/>
              </a:ext>
            </a:extLst>
          </p:cNvPr>
          <p:cNvSpPr/>
          <p:nvPr/>
        </p:nvSpPr>
        <p:spPr>
          <a:xfrm>
            <a:off x="3800954" y="5811022"/>
            <a:ext cx="503883" cy="502511"/>
          </a:xfrm>
          <a:prstGeom prst="roundRect">
            <a:avLst/>
          </a:prstGeom>
          <a:solidFill>
            <a:schemeClr val="bg1"/>
          </a:solidFill>
          <a:ln w="76200">
            <a:solidFill>
              <a:srgbClr val="0076B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r>
              <a:rPr lang="da-DK" sz="2400" b="1" dirty="0">
                <a:solidFill>
                  <a:srgbClr val="0076B4"/>
                </a:solidFill>
                <a:latin typeface="Gotham Rounded Book" pitchFamily="50" charset="0"/>
              </a:rPr>
              <a:t>P</a:t>
            </a:r>
          </a:p>
        </p:txBody>
      </p:sp>
      <p:sp>
        <p:nvSpPr>
          <p:cNvPr id="67" name="L-Shape 66">
            <a:extLst>
              <a:ext uri="{FF2B5EF4-FFF2-40B4-BE49-F238E27FC236}">
                <a16:creationId xmlns:a16="http://schemas.microsoft.com/office/drawing/2014/main" id="{D2FA4A0B-5B61-4722-B1A7-F6E8094A97D3}"/>
              </a:ext>
            </a:extLst>
          </p:cNvPr>
          <p:cNvSpPr/>
          <p:nvPr/>
        </p:nvSpPr>
        <p:spPr>
          <a:xfrm rot="13488993">
            <a:off x="4520938" y="5937064"/>
            <a:ext cx="251942" cy="251942"/>
          </a:xfrm>
          <a:prstGeom prst="corner">
            <a:avLst>
              <a:gd name="adj1" fmla="val 28258"/>
              <a:gd name="adj2" fmla="val 28229"/>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68" name="TextBox 67">
            <a:extLst>
              <a:ext uri="{FF2B5EF4-FFF2-40B4-BE49-F238E27FC236}">
                <a16:creationId xmlns:a16="http://schemas.microsoft.com/office/drawing/2014/main" id="{485F4302-41C7-484E-8CB4-3381AF340CCE}"/>
              </a:ext>
            </a:extLst>
          </p:cNvPr>
          <p:cNvSpPr txBox="1"/>
          <p:nvPr/>
        </p:nvSpPr>
        <p:spPr bwMode="auto">
          <a:xfrm>
            <a:off x="4965504" y="5898310"/>
            <a:ext cx="763303" cy="30770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2000" b="1" dirty="0">
                <a:solidFill>
                  <a:srgbClr val="0076B4"/>
                </a:solidFill>
                <a:latin typeface="Gotham Rounded Book" pitchFamily="50" charset="0"/>
                <a:ea typeface="Verdana" pitchFamily="34" charset="0"/>
                <a:cs typeface="Verdana" pitchFamily="34" charset="0"/>
              </a:rPr>
              <a:t>20</a:t>
            </a:r>
            <a:endParaRPr lang="da-DK" b="1" dirty="0">
              <a:solidFill>
                <a:srgbClr val="0076B4"/>
              </a:solidFill>
              <a:latin typeface="Gotham Rounded Book" pitchFamily="50" charset="0"/>
              <a:ea typeface="Verdana" pitchFamily="34" charset="0"/>
              <a:cs typeface="Verdana" pitchFamily="34" charset="0"/>
            </a:endParaRPr>
          </a:p>
        </p:txBody>
      </p:sp>
      <p:sp>
        <p:nvSpPr>
          <p:cNvPr id="74" name="TextBox 73">
            <a:extLst>
              <a:ext uri="{FF2B5EF4-FFF2-40B4-BE49-F238E27FC236}">
                <a16:creationId xmlns:a16="http://schemas.microsoft.com/office/drawing/2014/main" id="{423E161B-511B-4423-8EF7-BA4A9F2B97C8}"/>
              </a:ext>
            </a:extLst>
          </p:cNvPr>
          <p:cNvSpPr txBox="1"/>
          <p:nvPr/>
        </p:nvSpPr>
        <p:spPr bwMode="auto">
          <a:xfrm rot="16200000">
            <a:off x="-339617" y="2282931"/>
            <a:ext cx="1878357" cy="18462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200" b="1" cap="all" dirty="0">
                <a:latin typeface="Gotham Rounded Book" pitchFamily="50" charset="0"/>
                <a:ea typeface="Verdana" pitchFamily="34" charset="0"/>
                <a:cs typeface="Verdana" pitchFamily="34" charset="0"/>
              </a:rPr>
              <a:t>Beboelse</a:t>
            </a:r>
          </a:p>
        </p:txBody>
      </p:sp>
      <p:sp>
        <p:nvSpPr>
          <p:cNvPr id="75" name="TextBox 74">
            <a:extLst>
              <a:ext uri="{FF2B5EF4-FFF2-40B4-BE49-F238E27FC236}">
                <a16:creationId xmlns:a16="http://schemas.microsoft.com/office/drawing/2014/main" id="{30CC69F9-FD5A-4A83-B059-86FDB9D9A307}"/>
              </a:ext>
            </a:extLst>
          </p:cNvPr>
          <p:cNvSpPr txBox="1"/>
          <p:nvPr/>
        </p:nvSpPr>
        <p:spPr bwMode="auto">
          <a:xfrm rot="16200000">
            <a:off x="-302136" y="4975577"/>
            <a:ext cx="1878357" cy="18462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200" b="1" cap="all" dirty="0">
                <a:latin typeface="Gotham Rounded Book" pitchFamily="50" charset="0"/>
                <a:ea typeface="Verdana" pitchFamily="34" charset="0"/>
                <a:cs typeface="Verdana" pitchFamily="34" charset="0"/>
              </a:rPr>
              <a:t>Ikke beboelse</a:t>
            </a:r>
          </a:p>
        </p:txBody>
      </p:sp>
      <p:cxnSp>
        <p:nvCxnSpPr>
          <p:cNvPr id="76" name="Straight Connector 75">
            <a:extLst>
              <a:ext uri="{FF2B5EF4-FFF2-40B4-BE49-F238E27FC236}">
                <a16:creationId xmlns:a16="http://schemas.microsoft.com/office/drawing/2014/main" id="{A51130FC-7D2E-4DB6-98E0-68A41CC347DD}"/>
              </a:ext>
            </a:extLst>
          </p:cNvPr>
          <p:cNvCxnSpPr>
            <a:cxnSpLocks/>
          </p:cNvCxnSpPr>
          <p:nvPr/>
        </p:nvCxnSpPr>
        <p:spPr>
          <a:xfrm>
            <a:off x="780143" y="1664305"/>
            <a:ext cx="10904267" cy="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41D96C62-BFAD-49F5-9E67-DCA591F41228}"/>
              </a:ext>
            </a:extLst>
          </p:cNvPr>
          <p:cNvSpPr txBox="1"/>
          <p:nvPr/>
        </p:nvSpPr>
        <p:spPr bwMode="auto">
          <a:xfrm>
            <a:off x="1611442" y="2307164"/>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NY</a:t>
            </a:r>
            <a:endParaRPr lang="da-DK" sz="1200" b="1" cap="all" dirty="0">
              <a:latin typeface="Gotham Rounded Book" pitchFamily="50" charset="0"/>
              <a:ea typeface="Verdana" pitchFamily="34" charset="0"/>
              <a:cs typeface="Verdana" pitchFamily="34" charset="0"/>
            </a:endParaRPr>
          </a:p>
        </p:txBody>
      </p:sp>
      <p:sp>
        <p:nvSpPr>
          <p:cNvPr id="80" name="TextBox 79">
            <a:extLst>
              <a:ext uri="{FF2B5EF4-FFF2-40B4-BE49-F238E27FC236}">
                <a16:creationId xmlns:a16="http://schemas.microsoft.com/office/drawing/2014/main" id="{9BF22389-C779-46BE-A9F1-4AAD9FD980EE}"/>
              </a:ext>
            </a:extLst>
          </p:cNvPr>
          <p:cNvSpPr txBox="1"/>
          <p:nvPr/>
        </p:nvSpPr>
        <p:spPr bwMode="auto">
          <a:xfrm>
            <a:off x="1603149" y="4766588"/>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NY</a:t>
            </a:r>
            <a:endParaRPr lang="da-DK" sz="1200" b="1" cap="all" dirty="0">
              <a:latin typeface="Gotham Rounded Book" pitchFamily="50" charset="0"/>
              <a:ea typeface="Verdana" pitchFamily="34" charset="0"/>
              <a:cs typeface="Verdana" pitchFamily="34" charset="0"/>
            </a:endParaRPr>
          </a:p>
        </p:txBody>
      </p:sp>
      <p:sp>
        <p:nvSpPr>
          <p:cNvPr id="81" name="TextBox 80">
            <a:extLst>
              <a:ext uri="{FF2B5EF4-FFF2-40B4-BE49-F238E27FC236}">
                <a16:creationId xmlns:a16="http://schemas.microsoft.com/office/drawing/2014/main" id="{D7B63B79-44E2-454A-ACF5-54A1400AAC41}"/>
              </a:ext>
            </a:extLst>
          </p:cNvPr>
          <p:cNvSpPr txBox="1"/>
          <p:nvPr/>
        </p:nvSpPr>
        <p:spPr bwMode="auto">
          <a:xfrm>
            <a:off x="1305595" y="3132608"/>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Renovering</a:t>
            </a:r>
            <a:endParaRPr lang="da-DK" sz="1200" b="1" cap="all" dirty="0">
              <a:latin typeface="Gotham Rounded Book" pitchFamily="50" charset="0"/>
              <a:ea typeface="Verdana" pitchFamily="34" charset="0"/>
              <a:cs typeface="Verdana" pitchFamily="34" charset="0"/>
            </a:endParaRPr>
          </a:p>
        </p:txBody>
      </p:sp>
      <p:sp>
        <p:nvSpPr>
          <p:cNvPr id="82" name="TextBox 81">
            <a:extLst>
              <a:ext uri="{FF2B5EF4-FFF2-40B4-BE49-F238E27FC236}">
                <a16:creationId xmlns:a16="http://schemas.microsoft.com/office/drawing/2014/main" id="{4B3837B2-A7D1-46C9-A7E2-EEBF813DDF4E}"/>
              </a:ext>
            </a:extLst>
          </p:cNvPr>
          <p:cNvSpPr txBox="1"/>
          <p:nvPr/>
        </p:nvSpPr>
        <p:spPr bwMode="auto">
          <a:xfrm>
            <a:off x="1340194" y="5533544"/>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Renovering</a:t>
            </a:r>
            <a:endParaRPr lang="da-DK" sz="1200" b="1" cap="all" dirty="0">
              <a:latin typeface="Gotham Rounded Book" pitchFamily="50" charset="0"/>
              <a:ea typeface="Verdana" pitchFamily="34" charset="0"/>
              <a:cs typeface="Verdana" pitchFamily="34" charset="0"/>
            </a:endParaRPr>
          </a:p>
        </p:txBody>
      </p:sp>
      <p:sp>
        <p:nvSpPr>
          <p:cNvPr id="83" name="TextBox 82">
            <a:extLst>
              <a:ext uri="{FF2B5EF4-FFF2-40B4-BE49-F238E27FC236}">
                <a16:creationId xmlns:a16="http://schemas.microsoft.com/office/drawing/2014/main" id="{7A34FD24-D055-4FD0-AD11-323A0395ADD3}"/>
              </a:ext>
            </a:extLst>
          </p:cNvPr>
          <p:cNvSpPr txBox="1"/>
          <p:nvPr/>
        </p:nvSpPr>
        <p:spPr bwMode="auto">
          <a:xfrm>
            <a:off x="1234755" y="3837202"/>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Eksisterende</a:t>
            </a:r>
            <a:endParaRPr lang="da-DK" sz="1200" b="1" cap="all" dirty="0">
              <a:latin typeface="Gotham Rounded Book" pitchFamily="50" charset="0"/>
              <a:ea typeface="Verdana" pitchFamily="34" charset="0"/>
              <a:cs typeface="Verdana" pitchFamily="34" charset="0"/>
            </a:endParaRPr>
          </a:p>
        </p:txBody>
      </p:sp>
      <p:sp>
        <p:nvSpPr>
          <p:cNvPr id="85" name="TextBox 84">
            <a:extLst>
              <a:ext uri="{FF2B5EF4-FFF2-40B4-BE49-F238E27FC236}">
                <a16:creationId xmlns:a16="http://schemas.microsoft.com/office/drawing/2014/main" id="{5C880E69-37FA-46D9-B2EE-332AC9E4B151}"/>
              </a:ext>
            </a:extLst>
          </p:cNvPr>
          <p:cNvSpPr txBox="1"/>
          <p:nvPr/>
        </p:nvSpPr>
        <p:spPr bwMode="auto">
          <a:xfrm>
            <a:off x="1293270" y="6275143"/>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Eksisterende</a:t>
            </a:r>
            <a:endParaRPr lang="da-DK" sz="1200" b="1" cap="all" dirty="0">
              <a:latin typeface="Gotham Rounded Book" pitchFamily="50" charset="0"/>
              <a:ea typeface="Verdana" pitchFamily="34" charset="0"/>
              <a:cs typeface="Verdana" pitchFamily="34" charset="0"/>
            </a:endParaRPr>
          </a:p>
        </p:txBody>
      </p:sp>
      <p:cxnSp>
        <p:nvCxnSpPr>
          <p:cNvPr id="86" name="Straight Connector 85">
            <a:extLst>
              <a:ext uri="{FF2B5EF4-FFF2-40B4-BE49-F238E27FC236}">
                <a16:creationId xmlns:a16="http://schemas.microsoft.com/office/drawing/2014/main" id="{AEC0AC77-0262-4BCA-8672-E1667AB5EF5E}"/>
              </a:ext>
            </a:extLst>
          </p:cNvPr>
          <p:cNvCxnSpPr>
            <a:cxnSpLocks/>
          </p:cNvCxnSpPr>
          <p:nvPr/>
        </p:nvCxnSpPr>
        <p:spPr>
          <a:xfrm>
            <a:off x="2756790" y="1664306"/>
            <a:ext cx="0" cy="483758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C77D511-4AE3-4083-8D91-2B9046784C5C}"/>
              </a:ext>
            </a:extLst>
          </p:cNvPr>
          <p:cNvCxnSpPr>
            <a:cxnSpLocks/>
          </p:cNvCxnSpPr>
          <p:nvPr/>
        </p:nvCxnSpPr>
        <p:spPr>
          <a:xfrm>
            <a:off x="6438937" y="1657429"/>
            <a:ext cx="0" cy="4844457"/>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A19E3D2C-5D54-4ACF-9426-6AAED3C70DC2}"/>
              </a:ext>
            </a:extLst>
          </p:cNvPr>
          <p:cNvSpPr txBox="1"/>
          <p:nvPr/>
        </p:nvSpPr>
        <p:spPr bwMode="auto">
          <a:xfrm>
            <a:off x="4058835" y="1455903"/>
            <a:ext cx="1878357" cy="18462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200" b="1" cap="all" dirty="0">
                <a:latin typeface="Gotham Rounded Book" pitchFamily="50" charset="0"/>
                <a:ea typeface="Verdana" pitchFamily="34" charset="0"/>
                <a:cs typeface="Verdana" pitchFamily="34" charset="0"/>
              </a:rPr>
              <a:t>Parkering</a:t>
            </a:r>
          </a:p>
        </p:txBody>
      </p:sp>
      <p:sp>
        <p:nvSpPr>
          <p:cNvPr id="90" name="TextBox 89">
            <a:extLst>
              <a:ext uri="{FF2B5EF4-FFF2-40B4-BE49-F238E27FC236}">
                <a16:creationId xmlns:a16="http://schemas.microsoft.com/office/drawing/2014/main" id="{5E322DA3-2AC0-4EAC-AFCB-32C915951747}"/>
              </a:ext>
            </a:extLst>
          </p:cNvPr>
          <p:cNvSpPr txBox="1"/>
          <p:nvPr/>
        </p:nvSpPr>
        <p:spPr bwMode="auto">
          <a:xfrm>
            <a:off x="7100299" y="5789419"/>
            <a:ext cx="4154232" cy="18466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200" b="1" cap="all" dirty="0">
                <a:latin typeface="Gotham Rounded Book" pitchFamily="50" charset="0"/>
                <a:ea typeface="Verdana" pitchFamily="34" charset="0"/>
                <a:cs typeface="Verdana" pitchFamily="34" charset="0"/>
              </a:rPr>
              <a:t>Krav pr. 1. januar 2025 </a:t>
            </a:r>
            <a:r>
              <a:rPr lang="da-DK" sz="900" b="1" cap="all" dirty="0">
                <a:latin typeface="Gotham Rounded Book" pitchFamily="50" charset="0"/>
                <a:ea typeface="Verdana" pitchFamily="34" charset="0"/>
                <a:cs typeface="Verdana" pitchFamily="34" charset="0"/>
              </a:rPr>
              <a:t>(SMV’er undtaget)</a:t>
            </a:r>
            <a:endParaRPr lang="da-DK" sz="1200" b="1" cap="all" dirty="0">
              <a:latin typeface="Gotham Rounded Book" pitchFamily="50" charset="0"/>
              <a:ea typeface="Verdana" pitchFamily="34" charset="0"/>
              <a:cs typeface="Verdana" pitchFamily="34" charset="0"/>
            </a:endParaRPr>
          </a:p>
        </p:txBody>
      </p:sp>
      <p:cxnSp>
        <p:nvCxnSpPr>
          <p:cNvPr id="91" name="Straight Connector 90">
            <a:extLst>
              <a:ext uri="{FF2B5EF4-FFF2-40B4-BE49-F238E27FC236}">
                <a16:creationId xmlns:a16="http://schemas.microsoft.com/office/drawing/2014/main" id="{B5496943-814B-473B-AD86-0578BCB9EFE9}"/>
              </a:ext>
            </a:extLst>
          </p:cNvPr>
          <p:cNvCxnSpPr>
            <a:cxnSpLocks/>
          </p:cNvCxnSpPr>
          <p:nvPr/>
        </p:nvCxnSpPr>
        <p:spPr>
          <a:xfrm flipV="1">
            <a:off x="780142" y="6501886"/>
            <a:ext cx="10926891" cy="17174"/>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C97C676-0120-4150-ADE3-401EAD4B4965}"/>
              </a:ext>
            </a:extLst>
          </p:cNvPr>
          <p:cNvCxnSpPr>
            <a:cxnSpLocks/>
          </p:cNvCxnSpPr>
          <p:nvPr/>
        </p:nvCxnSpPr>
        <p:spPr>
          <a:xfrm>
            <a:off x="780142" y="1664306"/>
            <a:ext cx="0" cy="483758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02564E-983C-4B04-982C-AC6946F7E62B}"/>
              </a:ext>
            </a:extLst>
          </p:cNvPr>
          <p:cNvCxnSpPr>
            <a:cxnSpLocks/>
          </p:cNvCxnSpPr>
          <p:nvPr/>
        </p:nvCxnSpPr>
        <p:spPr>
          <a:xfrm>
            <a:off x="11684409" y="1681480"/>
            <a:ext cx="0" cy="483758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026C3E70-A3A5-4DE4-B4A7-46CEB5409B18}"/>
              </a:ext>
            </a:extLst>
          </p:cNvPr>
          <p:cNvCxnSpPr>
            <a:cxnSpLocks/>
          </p:cNvCxnSpPr>
          <p:nvPr/>
        </p:nvCxnSpPr>
        <p:spPr>
          <a:xfrm>
            <a:off x="4480080" y="3655714"/>
            <a:ext cx="342824" cy="0"/>
          </a:xfrm>
          <a:prstGeom prst="line">
            <a:avLst/>
          </a:prstGeom>
          <a:solidFill>
            <a:schemeClr val="tx2">
              <a:lumMod val="75000"/>
            </a:schemeClr>
          </a:solidFill>
          <a:ln w="76200">
            <a:solidFill>
              <a:srgbClr val="0076B4"/>
            </a:solidFill>
          </a:ln>
          <a:effectLst/>
        </p:spPr>
        <p:style>
          <a:lnRef idx="1">
            <a:schemeClr val="accent1"/>
          </a:lnRef>
          <a:fillRef idx="3">
            <a:schemeClr val="accent1"/>
          </a:fillRef>
          <a:effectRef idx="2">
            <a:schemeClr val="accent1"/>
          </a:effectRef>
          <a:fontRef idx="minor">
            <a:schemeClr val="lt1"/>
          </a:fontRef>
        </p:style>
      </p:cxnSp>
      <p:sp>
        <p:nvSpPr>
          <p:cNvPr id="5" name="Slide Number Placeholder 4">
            <a:extLst>
              <a:ext uri="{FF2B5EF4-FFF2-40B4-BE49-F238E27FC236}">
                <a16:creationId xmlns:a16="http://schemas.microsoft.com/office/drawing/2014/main" id="{9A3764FB-7768-4EA1-9AE9-1A559A53EA1D}"/>
              </a:ext>
            </a:extLst>
          </p:cNvPr>
          <p:cNvSpPr>
            <a:spLocks noGrp="1"/>
          </p:cNvSpPr>
          <p:nvPr>
            <p:ph type="sldNum" sz="quarter" idx="12"/>
          </p:nvPr>
        </p:nvSpPr>
        <p:spPr/>
        <p:txBody>
          <a:bodyPr/>
          <a:lstStyle/>
          <a:p>
            <a:fld id="{23AA811B-2EBD-4900-905E-5BE206449611}" type="slidenum">
              <a:rPr lang="da-DK" smtClean="0">
                <a:latin typeface="Gotham Rounded Book" pitchFamily="50" charset="0"/>
              </a:rPr>
              <a:pPr/>
              <a:t>13</a:t>
            </a:fld>
            <a:endParaRPr lang="da-DK" dirty="0">
              <a:latin typeface="Gotham Rounded Book" pitchFamily="50" charset="0"/>
            </a:endParaRPr>
          </a:p>
        </p:txBody>
      </p:sp>
      <p:sp>
        <p:nvSpPr>
          <p:cNvPr id="3" name="TextBox 2">
            <a:extLst>
              <a:ext uri="{FF2B5EF4-FFF2-40B4-BE49-F238E27FC236}">
                <a16:creationId xmlns:a16="http://schemas.microsoft.com/office/drawing/2014/main" id="{0796BA98-87B5-210F-F409-D34E5FB9D3AD}"/>
              </a:ext>
            </a:extLst>
          </p:cNvPr>
          <p:cNvSpPr txBox="1"/>
          <p:nvPr/>
        </p:nvSpPr>
        <p:spPr bwMode="auto">
          <a:xfrm>
            <a:off x="7385236" y="1416487"/>
            <a:ext cx="1878357" cy="18462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200" b="1" cap="all" dirty="0">
                <a:latin typeface="Gotham Rounded Book" pitchFamily="50" charset="0"/>
                <a:ea typeface="Verdana" pitchFamily="34" charset="0"/>
                <a:cs typeface="Verdana" pitchFamily="34" charset="0"/>
              </a:rPr>
              <a:t>Krav</a:t>
            </a:r>
          </a:p>
        </p:txBody>
      </p:sp>
      <p:cxnSp>
        <p:nvCxnSpPr>
          <p:cNvPr id="7" name="Straight Connector 6">
            <a:extLst>
              <a:ext uri="{FF2B5EF4-FFF2-40B4-BE49-F238E27FC236}">
                <a16:creationId xmlns:a16="http://schemas.microsoft.com/office/drawing/2014/main" id="{59DE9E82-C88D-FAEF-C4BE-468460824599}"/>
              </a:ext>
            </a:extLst>
          </p:cNvPr>
          <p:cNvCxnSpPr/>
          <p:nvPr/>
        </p:nvCxnSpPr>
        <p:spPr>
          <a:xfrm>
            <a:off x="2756790" y="5602777"/>
            <a:ext cx="8922090" cy="0"/>
          </a:xfrm>
          <a:prstGeom prst="line">
            <a:avLst/>
          </a:prstGeom>
          <a:ln w="6350">
            <a:solidFill>
              <a:schemeClr val="accent6"/>
            </a:solidFill>
            <a:prstDash val="lgDash"/>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B95722EC-C711-FD38-DBD3-8BE78BE5635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778" y="6473301"/>
            <a:ext cx="941680" cy="256787"/>
          </a:xfrm>
          <a:prstGeom prst="rect">
            <a:avLst/>
          </a:prstGeom>
        </p:spPr>
      </p:pic>
      <p:sp>
        <p:nvSpPr>
          <p:cNvPr id="16" name="Subtitle 2">
            <a:extLst>
              <a:ext uri="{FF2B5EF4-FFF2-40B4-BE49-F238E27FC236}">
                <a16:creationId xmlns:a16="http://schemas.microsoft.com/office/drawing/2014/main" id="{E85654E1-2D1F-4D9B-0EFE-FC6C1D490EAA}"/>
              </a:ext>
            </a:extLst>
          </p:cNvPr>
          <p:cNvSpPr txBox="1">
            <a:spLocks/>
          </p:cNvSpPr>
          <p:nvPr/>
        </p:nvSpPr>
        <p:spPr bwMode="auto">
          <a:xfrm>
            <a:off x="355981" y="350145"/>
            <a:ext cx="9856991" cy="1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0000"/>
              </a:lnSpc>
              <a:spcBef>
                <a:spcPts val="599"/>
              </a:spcBef>
              <a:spcAft>
                <a:spcPts val="599"/>
              </a:spcAft>
              <a:buSzPct val="100000"/>
              <a:buFont typeface="Arial" panose="020B0604020202020204" pitchFamily="34" charset="0"/>
              <a:buChar char="•"/>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a:lstStyle>
          <a:p>
            <a:pPr marL="0" indent="0">
              <a:buNone/>
            </a:pPr>
            <a:r>
              <a:rPr lang="da-DK" sz="1000" kern="0" dirty="0">
                <a:solidFill>
                  <a:schemeClr val="accent1"/>
                </a:solidFill>
              </a:rPr>
              <a:t>GRUNDLAG</a:t>
            </a:r>
          </a:p>
        </p:txBody>
      </p:sp>
    </p:spTree>
    <p:extLst>
      <p:ext uri="{BB962C8B-B14F-4D97-AF65-F5344CB8AC3E}">
        <p14:creationId xmlns:p14="http://schemas.microsoft.com/office/powerpoint/2010/main" val="229724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D6B1E3-423C-B226-4788-F46C7CA161A7}"/>
              </a:ext>
            </a:extLst>
          </p:cNvPr>
          <p:cNvGraphicFramePr>
            <a:graphicFrameLocks noChangeAspect="1"/>
          </p:cNvGraphicFramePr>
          <p:nvPr>
            <p:custDataLst>
              <p:tags r:id="rId1"/>
            </p:custDataLst>
            <p:extLst>
              <p:ext uri="{D42A27DB-BD31-4B8C-83A1-F6EECF244321}">
                <p14:modId xmlns:p14="http://schemas.microsoft.com/office/powerpoint/2010/main" val="1535473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5" name="think-cell data - do not delete" hidden="1">
                        <a:extLst>
                          <a:ext uri="{FF2B5EF4-FFF2-40B4-BE49-F238E27FC236}">
                            <a16:creationId xmlns:a16="http://schemas.microsoft.com/office/drawing/2014/main" id="{52D6B1E3-423C-B226-4788-F46C7CA161A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6" name="Diagram 25">
            <a:extLst>
              <a:ext uri="{FF2B5EF4-FFF2-40B4-BE49-F238E27FC236}">
                <a16:creationId xmlns:a16="http://schemas.microsoft.com/office/drawing/2014/main" id="{B36484FE-2395-3128-6157-D1F9428D40F0}"/>
              </a:ext>
            </a:extLst>
          </p:cNvPr>
          <p:cNvGraphicFramePr/>
          <p:nvPr>
            <p:extLst>
              <p:ext uri="{D42A27DB-BD31-4B8C-83A1-F6EECF244321}">
                <p14:modId xmlns:p14="http://schemas.microsoft.com/office/powerpoint/2010/main" val="2277749521"/>
              </p:ext>
            </p:extLst>
          </p:nvPr>
        </p:nvGraphicFramePr>
        <p:xfrm>
          <a:off x="358800" y="1266445"/>
          <a:ext cx="11473200" cy="55715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itle 1">
            <a:extLst>
              <a:ext uri="{FF2B5EF4-FFF2-40B4-BE49-F238E27FC236}">
                <a16:creationId xmlns:a16="http://schemas.microsoft.com/office/drawing/2014/main" id="{5BB28AE8-CDE9-4878-6CFC-AA9AE1DC1A58}"/>
              </a:ext>
            </a:extLst>
          </p:cNvPr>
          <p:cNvSpPr>
            <a:spLocks noGrp="1"/>
          </p:cNvSpPr>
          <p:nvPr>
            <p:ph type="title"/>
          </p:nvPr>
        </p:nvSpPr>
        <p:spPr/>
        <p:txBody>
          <a:bodyPr vert="horz"/>
          <a:lstStyle/>
          <a:p>
            <a:r>
              <a:rPr lang="da-DK" sz="2800" dirty="0"/>
              <a:t>Ændring af Bygningsdirektivet (EPBD)</a:t>
            </a:r>
          </a:p>
        </p:txBody>
      </p:sp>
      <p:sp>
        <p:nvSpPr>
          <p:cNvPr id="3" name="Slide Number Placeholder 2">
            <a:extLst>
              <a:ext uri="{FF2B5EF4-FFF2-40B4-BE49-F238E27FC236}">
                <a16:creationId xmlns:a16="http://schemas.microsoft.com/office/drawing/2014/main" id="{52A3E853-715D-715D-2CAD-148E9D04E806}"/>
              </a:ext>
            </a:extLst>
          </p:cNvPr>
          <p:cNvSpPr>
            <a:spLocks noGrp="1"/>
          </p:cNvSpPr>
          <p:nvPr>
            <p:ph type="sldNum" sz="quarter" idx="12"/>
          </p:nvPr>
        </p:nvSpPr>
        <p:spPr/>
        <p:txBody>
          <a:bodyPr/>
          <a:lstStyle/>
          <a:p>
            <a:fld id="{23AA811B-2EBD-4900-905E-5BE206449611}" type="slidenum">
              <a:rPr lang="en-GB" smtClean="0">
                <a:latin typeface="Gotham Rounded Book" pitchFamily="50" charset="0"/>
              </a:rPr>
              <a:pPr/>
              <a:t>14</a:t>
            </a:fld>
            <a:endParaRPr lang="en-GB" dirty="0">
              <a:latin typeface="Gotham Rounded Book" pitchFamily="50" charset="0"/>
            </a:endParaRPr>
          </a:p>
        </p:txBody>
      </p:sp>
      <p:sp>
        <p:nvSpPr>
          <p:cNvPr id="4" name="Flowchart: Alternate Process 3">
            <a:extLst>
              <a:ext uri="{FF2B5EF4-FFF2-40B4-BE49-F238E27FC236}">
                <a16:creationId xmlns:a16="http://schemas.microsoft.com/office/drawing/2014/main" id="{25936206-13DC-5EEA-105C-1152258E1DCC}"/>
              </a:ext>
            </a:extLst>
          </p:cNvPr>
          <p:cNvSpPr/>
          <p:nvPr/>
        </p:nvSpPr>
        <p:spPr>
          <a:xfrm>
            <a:off x="6683829" y="1266445"/>
            <a:ext cx="1774371" cy="2394687"/>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b="1" i="0" dirty="0">
                <a:solidFill>
                  <a:schemeClr val="bg1"/>
                </a:solidFill>
                <a:effectLst/>
              </a:rPr>
              <a:t>EUROPA-PARLAMENTETS OG RÅDETS DIREKTIV (EU) 2024/1275</a:t>
            </a:r>
          </a:p>
          <a:p>
            <a:pPr algn="ctr"/>
            <a:r>
              <a:rPr lang="da-DK" sz="1400" b="1" i="0" dirty="0">
                <a:solidFill>
                  <a:schemeClr val="bg1"/>
                </a:solidFill>
                <a:effectLst/>
              </a:rPr>
              <a:t>af 24. april 2024</a:t>
            </a:r>
          </a:p>
          <a:p>
            <a:pPr algn="ctr"/>
            <a:r>
              <a:rPr lang="da-DK" sz="1400" b="1" i="0" dirty="0">
                <a:solidFill>
                  <a:schemeClr val="bg1"/>
                </a:solidFill>
                <a:effectLst/>
              </a:rPr>
              <a:t>om bygningers energimæssige ydeevne</a:t>
            </a:r>
          </a:p>
          <a:p>
            <a:pPr algn="ctr"/>
            <a:r>
              <a:rPr lang="da-DK" sz="1400" b="1" i="0" dirty="0">
                <a:solidFill>
                  <a:schemeClr val="bg1"/>
                </a:solidFill>
                <a:effectLst/>
              </a:rPr>
              <a:t>(omarbejdning)</a:t>
            </a:r>
            <a:endParaRPr lang="da-DK" sz="1400" dirty="0">
              <a:solidFill>
                <a:schemeClr val="bg1"/>
              </a:solidFill>
            </a:endParaRPr>
          </a:p>
        </p:txBody>
      </p:sp>
      <p:sp>
        <p:nvSpPr>
          <p:cNvPr id="6" name="Subtitle 2">
            <a:extLst>
              <a:ext uri="{FF2B5EF4-FFF2-40B4-BE49-F238E27FC236}">
                <a16:creationId xmlns:a16="http://schemas.microsoft.com/office/drawing/2014/main" id="{1E24C224-797E-40FD-7C9B-0CA2CBF69556}"/>
              </a:ext>
            </a:extLst>
          </p:cNvPr>
          <p:cNvSpPr txBox="1">
            <a:spLocks/>
          </p:cNvSpPr>
          <p:nvPr/>
        </p:nvSpPr>
        <p:spPr bwMode="auto">
          <a:xfrm>
            <a:off x="355981" y="350145"/>
            <a:ext cx="9856991" cy="1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0000"/>
              </a:lnSpc>
              <a:spcBef>
                <a:spcPts val="599"/>
              </a:spcBef>
              <a:spcAft>
                <a:spcPts val="599"/>
              </a:spcAft>
              <a:buSzPct val="100000"/>
              <a:buFont typeface="Arial" panose="020B0604020202020204" pitchFamily="34" charset="0"/>
              <a:buChar char="•"/>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a:lstStyle>
          <a:p>
            <a:pPr marL="0" indent="0">
              <a:buNone/>
            </a:pPr>
            <a:r>
              <a:rPr lang="da-DK" sz="1000" kern="0" dirty="0">
                <a:solidFill>
                  <a:schemeClr val="accent1"/>
                </a:solidFill>
              </a:rPr>
              <a:t>GRUNDLAG</a:t>
            </a:r>
          </a:p>
        </p:txBody>
      </p:sp>
    </p:spTree>
    <p:extLst>
      <p:ext uri="{BB962C8B-B14F-4D97-AF65-F5344CB8AC3E}">
        <p14:creationId xmlns:p14="http://schemas.microsoft.com/office/powerpoint/2010/main" val="139512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C3A1E54-0CE1-4216-9445-9A47FC19EC63}"/>
              </a:ext>
            </a:extLst>
          </p:cNvPr>
          <p:cNvGraphicFramePr>
            <a:graphicFrameLocks noChangeAspect="1"/>
          </p:cNvGraphicFramePr>
          <p:nvPr>
            <p:custDataLst>
              <p:tags r:id="rId1"/>
            </p:custDataLst>
            <p:extLst>
              <p:ext uri="{D42A27DB-BD31-4B8C-83A1-F6EECF244321}">
                <p14:modId xmlns:p14="http://schemas.microsoft.com/office/powerpoint/2010/main" val="3128078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4" name="Object 3" hidden="1">
                        <a:extLst>
                          <a:ext uri="{FF2B5EF4-FFF2-40B4-BE49-F238E27FC236}">
                            <a16:creationId xmlns:a16="http://schemas.microsoft.com/office/drawing/2014/main" id="{CC3A1E54-0CE1-4216-9445-9A47FC19EC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6EF1C46-118D-0BA3-181D-735312A4D572}"/>
              </a:ext>
            </a:extLst>
          </p:cNvPr>
          <p:cNvSpPr/>
          <p:nvPr/>
        </p:nvSpPr>
        <p:spPr>
          <a:xfrm>
            <a:off x="191386" y="6479086"/>
            <a:ext cx="601153" cy="168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latin typeface="Gotham Rounded Book" pitchFamily="50" charset="0"/>
            </a:endParaRPr>
          </a:p>
        </p:txBody>
      </p:sp>
      <p:grpSp>
        <p:nvGrpSpPr>
          <p:cNvPr id="33" name="Group 32">
            <a:extLst>
              <a:ext uri="{FF2B5EF4-FFF2-40B4-BE49-F238E27FC236}">
                <a16:creationId xmlns:a16="http://schemas.microsoft.com/office/drawing/2014/main" id="{078350A9-CC61-4DC2-8B7D-FF838D7A030E}"/>
              </a:ext>
            </a:extLst>
          </p:cNvPr>
          <p:cNvGrpSpPr/>
          <p:nvPr/>
        </p:nvGrpSpPr>
        <p:grpSpPr>
          <a:xfrm>
            <a:off x="1534338" y="4339752"/>
            <a:ext cx="742665" cy="765313"/>
            <a:chOff x="0" y="0"/>
            <a:chExt cx="914400" cy="914400"/>
          </a:xfrm>
        </p:grpSpPr>
        <p:sp>
          <p:nvSpPr>
            <p:cNvPr id="34" name="Rectangle 33">
              <a:extLst>
                <a:ext uri="{FF2B5EF4-FFF2-40B4-BE49-F238E27FC236}">
                  <a16:creationId xmlns:a16="http://schemas.microsoft.com/office/drawing/2014/main" id="{7B871721-5C50-451A-B2ED-B28453A0646B}"/>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35" name="Picture 34">
              <a:extLst>
                <a:ext uri="{FF2B5EF4-FFF2-40B4-BE49-F238E27FC236}">
                  <a16:creationId xmlns:a16="http://schemas.microsoft.com/office/drawing/2014/main" id="{A4F6191E-7D8B-4D89-8ACC-52AFFEC028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75" y="91575"/>
              <a:ext cx="731250" cy="731250"/>
            </a:xfrm>
            <a:prstGeom prst="rect">
              <a:avLst/>
            </a:prstGeom>
          </p:spPr>
        </p:pic>
      </p:grpSp>
      <p:sp>
        <p:nvSpPr>
          <p:cNvPr id="2" name="Title 1">
            <a:extLst>
              <a:ext uri="{FF2B5EF4-FFF2-40B4-BE49-F238E27FC236}">
                <a16:creationId xmlns:a16="http://schemas.microsoft.com/office/drawing/2014/main" id="{0D208031-BDE5-4672-BB74-E5EB9B35843C}"/>
              </a:ext>
            </a:extLst>
          </p:cNvPr>
          <p:cNvSpPr>
            <a:spLocks noGrp="1"/>
          </p:cNvSpPr>
          <p:nvPr>
            <p:ph type="title"/>
          </p:nvPr>
        </p:nvSpPr>
        <p:spPr>
          <a:xfrm>
            <a:off x="609996" y="194720"/>
            <a:ext cx="11160245" cy="936000"/>
          </a:xfrm>
        </p:spPr>
        <p:txBody>
          <a:bodyPr vert="horz"/>
          <a:lstStyle/>
          <a:p>
            <a:r>
              <a:rPr lang="da-DK" sz="2800" dirty="0"/>
              <a:t>Krav om ladeinfrastruktur i Bygningsdirektivet, pr. maj 2024 </a:t>
            </a:r>
          </a:p>
        </p:txBody>
      </p:sp>
      <p:sp>
        <p:nvSpPr>
          <p:cNvPr id="8" name="Rectangle 7">
            <a:extLst>
              <a:ext uri="{FF2B5EF4-FFF2-40B4-BE49-F238E27FC236}">
                <a16:creationId xmlns:a16="http://schemas.microsoft.com/office/drawing/2014/main" id="{FF7EEAC4-C98E-40E2-A164-094D40ACB02A}"/>
              </a:ext>
            </a:extLst>
          </p:cNvPr>
          <p:cNvSpPr/>
          <p:nvPr/>
        </p:nvSpPr>
        <p:spPr>
          <a:xfrm>
            <a:off x="571057" y="2341523"/>
            <a:ext cx="914188" cy="9141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cxnSp>
        <p:nvCxnSpPr>
          <p:cNvPr id="19" name="Straight Connector 18">
            <a:extLst>
              <a:ext uri="{FF2B5EF4-FFF2-40B4-BE49-F238E27FC236}">
                <a16:creationId xmlns:a16="http://schemas.microsoft.com/office/drawing/2014/main" id="{80F38012-7923-4281-B76B-ED30F313FF16}"/>
              </a:ext>
            </a:extLst>
          </p:cNvPr>
          <p:cNvCxnSpPr>
            <a:cxnSpLocks/>
          </p:cNvCxnSpPr>
          <p:nvPr/>
        </p:nvCxnSpPr>
        <p:spPr>
          <a:xfrm flipV="1">
            <a:off x="607354" y="3391896"/>
            <a:ext cx="10904267" cy="49117"/>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3" name="Group 22">
            <a:extLst>
              <a:ext uri="{FF2B5EF4-FFF2-40B4-BE49-F238E27FC236}">
                <a16:creationId xmlns:a16="http://schemas.microsoft.com/office/drawing/2014/main" id="{3FA8FEE4-9B86-4936-BF7F-D6CE39C33FB8}"/>
              </a:ext>
            </a:extLst>
          </p:cNvPr>
          <p:cNvGrpSpPr/>
          <p:nvPr/>
        </p:nvGrpSpPr>
        <p:grpSpPr>
          <a:xfrm>
            <a:off x="1076810" y="1011208"/>
            <a:ext cx="914188" cy="914188"/>
            <a:chOff x="0" y="0"/>
            <a:chExt cx="914400" cy="914400"/>
          </a:xfrm>
        </p:grpSpPr>
        <p:sp>
          <p:nvSpPr>
            <p:cNvPr id="24" name="Rectangle 23">
              <a:extLst>
                <a:ext uri="{FF2B5EF4-FFF2-40B4-BE49-F238E27FC236}">
                  <a16:creationId xmlns:a16="http://schemas.microsoft.com/office/drawing/2014/main" id="{D7D7265B-3474-4A6C-8DDC-E4BF4944FFEF}"/>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25" name="Picture 24">
              <a:extLst>
                <a:ext uri="{FF2B5EF4-FFF2-40B4-BE49-F238E27FC236}">
                  <a16:creationId xmlns:a16="http://schemas.microsoft.com/office/drawing/2014/main" id="{C6E370EE-3203-415F-BEDF-E8D8D47C76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75" y="192825"/>
              <a:ext cx="731250" cy="528750"/>
            </a:xfrm>
            <a:prstGeom prst="rect">
              <a:avLst/>
            </a:prstGeom>
          </p:spPr>
        </p:pic>
      </p:grpSp>
      <p:grpSp>
        <p:nvGrpSpPr>
          <p:cNvPr id="26" name="Group 25">
            <a:extLst>
              <a:ext uri="{FF2B5EF4-FFF2-40B4-BE49-F238E27FC236}">
                <a16:creationId xmlns:a16="http://schemas.microsoft.com/office/drawing/2014/main" id="{7B45EB5A-7624-47ED-A226-5F3DCE280E37}"/>
              </a:ext>
            </a:extLst>
          </p:cNvPr>
          <p:cNvGrpSpPr/>
          <p:nvPr/>
        </p:nvGrpSpPr>
        <p:grpSpPr>
          <a:xfrm>
            <a:off x="1359199" y="1818728"/>
            <a:ext cx="914188" cy="914188"/>
            <a:chOff x="0" y="0"/>
            <a:chExt cx="914400" cy="914400"/>
          </a:xfrm>
        </p:grpSpPr>
        <p:sp>
          <p:nvSpPr>
            <p:cNvPr id="27" name="Rectangle 26">
              <a:extLst>
                <a:ext uri="{FF2B5EF4-FFF2-40B4-BE49-F238E27FC236}">
                  <a16:creationId xmlns:a16="http://schemas.microsoft.com/office/drawing/2014/main" id="{CD651297-065F-42DB-A82A-38EBEB91B8FB}"/>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28" name="Picture 27">
              <a:extLst>
                <a:ext uri="{FF2B5EF4-FFF2-40B4-BE49-F238E27FC236}">
                  <a16:creationId xmlns:a16="http://schemas.microsoft.com/office/drawing/2014/main" id="{9DEA73F4-98AA-411C-AAFE-3BF849CEE7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75" y="192825"/>
              <a:ext cx="731250" cy="528750"/>
            </a:xfrm>
            <a:prstGeom prst="rect">
              <a:avLst/>
            </a:prstGeom>
          </p:spPr>
        </p:pic>
      </p:grpSp>
      <p:pic>
        <p:nvPicPr>
          <p:cNvPr id="21" name="Graphic 20" descr="Hammer">
            <a:extLst>
              <a:ext uri="{FF2B5EF4-FFF2-40B4-BE49-F238E27FC236}">
                <a16:creationId xmlns:a16="http://schemas.microsoft.com/office/drawing/2014/main" id="{C3E45CBC-02DC-46E3-B60C-71547AFBA2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6519" y="1801817"/>
            <a:ext cx="742665" cy="742665"/>
          </a:xfrm>
          <a:prstGeom prst="rect">
            <a:avLst/>
          </a:prstGeom>
        </p:spPr>
      </p:pic>
      <p:pic>
        <p:nvPicPr>
          <p:cNvPr id="29" name="Graphic 28" descr="Hammer">
            <a:extLst>
              <a:ext uri="{FF2B5EF4-FFF2-40B4-BE49-F238E27FC236}">
                <a16:creationId xmlns:a16="http://schemas.microsoft.com/office/drawing/2014/main" id="{FF4D2DCA-DB83-4D0D-ABA8-3BAE0CFB8E40}"/>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1045503" y="4366751"/>
            <a:ext cx="742665" cy="742665"/>
          </a:xfrm>
          <a:prstGeom prst="rect">
            <a:avLst/>
          </a:prstGeom>
        </p:spPr>
      </p:pic>
      <p:grpSp>
        <p:nvGrpSpPr>
          <p:cNvPr id="30" name="Group 29">
            <a:extLst>
              <a:ext uri="{FF2B5EF4-FFF2-40B4-BE49-F238E27FC236}">
                <a16:creationId xmlns:a16="http://schemas.microsoft.com/office/drawing/2014/main" id="{707E89EE-170E-4213-8597-B65FA5B7C3F5}"/>
              </a:ext>
            </a:extLst>
          </p:cNvPr>
          <p:cNvGrpSpPr/>
          <p:nvPr/>
        </p:nvGrpSpPr>
        <p:grpSpPr>
          <a:xfrm>
            <a:off x="1150708" y="3541852"/>
            <a:ext cx="742665" cy="765313"/>
            <a:chOff x="0" y="0"/>
            <a:chExt cx="914400" cy="914400"/>
          </a:xfrm>
        </p:grpSpPr>
        <p:sp>
          <p:nvSpPr>
            <p:cNvPr id="31" name="Rectangle 30">
              <a:extLst>
                <a:ext uri="{FF2B5EF4-FFF2-40B4-BE49-F238E27FC236}">
                  <a16:creationId xmlns:a16="http://schemas.microsoft.com/office/drawing/2014/main" id="{DB47D606-68F1-4FD1-93F5-F194BD4E7636}"/>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32" name="Picture 31">
              <a:extLst>
                <a:ext uri="{FF2B5EF4-FFF2-40B4-BE49-F238E27FC236}">
                  <a16:creationId xmlns:a16="http://schemas.microsoft.com/office/drawing/2014/main" id="{FBE30289-3BD3-4047-B06B-AA4BB4867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75" y="91575"/>
              <a:ext cx="731250" cy="731250"/>
            </a:xfrm>
            <a:prstGeom prst="rect">
              <a:avLst/>
            </a:prstGeom>
          </p:spPr>
        </p:pic>
      </p:grpSp>
      <p:grpSp>
        <p:nvGrpSpPr>
          <p:cNvPr id="36" name="Group 35">
            <a:extLst>
              <a:ext uri="{FF2B5EF4-FFF2-40B4-BE49-F238E27FC236}">
                <a16:creationId xmlns:a16="http://schemas.microsoft.com/office/drawing/2014/main" id="{B911061A-F1CB-49BE-821C-DAE791EB2F67}"/>
              </a:ext>
            </a:extLst>
          </p:cNvPr>
          <p:cNvGrpSpPr/>
          <p:nvPr/>
        </p:nvGrpSpPr>
        <p:grpSpPr>
          <a:xfrm>
            <a:off x="1180183" y="5546429"/>
            <a:ext cx="742665" cy="765313"/>
            <a:chOff x="0" y="0"/>
            <a:chExt cx="914400" cy="914400"/>
          </a:xfrm>
        </p:grpSpPr>
        <p:sp>
          <p:nvSpPr>
            <p:cNvPr id="37" name="Rectangle 36">
              <a:extLst>
                <a:ext uri="{FF2B5EF4-FFF2-40B4-BE49-F238E27FC236}">
                  <a16:creationId xmlns:a16="http://schemas.microsoft.com/office/drawing/2014/main" id="{54F4F66D-DDBF-4362-9E8B-0F0CDC80C267}"/>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38" name="Picture 37">
              <a:extLst>
                <a:ext uri="{FF2B5EF4-FFF2-40B4-BE49-F238E27FC236}">
                  <a16:creationId xmlns:a16="http://schemas.microsoft.com/office/drawing/2014/main" id="{14A6CFBE-A836-468A-BCBD-C6460778AD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75" y="91575"/>
              <a:ext cx="731250" cy="731250"/>
            </a:xfrm>
            <a:prstGeom prst="rect">
              <a:avLst/>
            </a:prstGeom>
          </p:spPr>
        </p:pic>
      </p:grpSp>
      <p:sp>
        <p:nvSpPr>
          <p:cNvPr id="40" name="Star: 4 Points 39">
            <a:extLst>
              <a:ext uri="{FF2B5EF4-FFF2-40B4-BE49-F238E27FC236}">
                <a16:creationId xmlns:a16="http://schemas.microsoft.com/office/drawing/2014/main" id="{CC03B6E4-0EDB-4C50-ADD5-E65D7FE17C15}"/>
              </a:ext>
            </a:extLst>
          </p:cNvPr>
          <p:cNvSpPr/>
          <p:nvPr/>
        </p:nvSpPr>
        <p:spPr>
          <a:xfrm>
            <a:off x="1494874" y="3547496"/>
            <a:ext cx="377285" cy="354329"/>
          </a:xfrm>
          <a:prstGeom prst="star4">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41" name="Star: 4 Points 40">
            <a:extLst>
              <a:ext uri="{FF2B5EF4-FFF2-40B4-BE49-F238E27FC236}">
                <a16:creationId xmlns:a16="http://schemas.microsoft.com/office/drawing/2014/main" id="{DE70307B-A6CA-4C28-885F-2399585449E5}"/>
              </a:ext>
            </a:extLst>
          </p:cNvPr>
          <p:cNvSpPr/>
          <p:nvPr/>
        </p:nvSpPr>
        <p:spPr>
          <a:xfrm>
            <a:off x="1118536" y="3799272"/>
            <a:ext cx="377285" cy="354329"/>
          </a:xfrm>
          <a:prstGeom prst="star4">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42" name="Star: 4 Points 41">
            <a:extLst>
              <a:ext uri="{FF2B5EF4-FFF2-40B4-BE49-F238E27FC236}">
                <a16:creationId xmlns:a16="http://schemas.microsoft.com/office/drawing/2014/main" id="{CDF4AB10-CB1E-4536-BAE6-69C12A463FA3}"/>
              </a:ext>
            </a:extLst>
          </p:cNvPr>
          <p:cNvSpPr/>
          <p:nvPr/>
        </p:nvSpPr>
        <p:spPr>
          <a:xfrm>
            <a:off x="1452883" y="1170614"/>
            <a:ext cx="377285" cy="354329"/>
          </a:xfrm>
          <a:prstGeom prst="star4">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43" name="Star: 4 Points 42">
            <a:extLst>
              <a:ext uri="{FF2B5EF4-FFF2-40B4-BE49-F238E27FC236}">
                <a16:creationId xmlns:a16="http://schemas.microsoft.com/office/drawing/2014/main" id="{AA4C24D5-CA7F-4EEE-97A7-FDAFD1AACE3A}"/>
              </a:ext>
            </a:extLst>
          </p:cNvPr>
          <p:cNvSpPr/>
          <p:nvPr/>
        </p:nvSpPr>
        <p:spPr>
          <a:xfrm>
            <a:off x="1076545" y="1422390"/>
            <a:ext cx="377285" cy="354329"/>
          </a:xfrm>
          <a:prstGeom prst="star4">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grpSp>
        <p:nvGrpSpPr>
          <p:cNvPr id="44" name="Group 43">
            <a:extLst>
              <a:ext uri="{FF2B5EF4-FFF2-40B4-BE49-F238E27FC236}">
                <a16:creationId xmlns:a16="http://schemas.microsoft.com/office/drawing/2014/main" id="{756B7211-8079-45EE-B185-065677457F31}"/>
              </a:ext>
            </a:extLst>
          </p:cNvPr>
          <p:cNvGrpSpPr/>
          <p:nvPr/>
        </p:nvGrpSpPr>
        <p:grpSpPr>
          <a:xfrm>
            <a:off x="1064611" y="2523590"/>
            <a:ext cx="914188" cy="914188"/>
            <a:chOff x="0" y="0"/>
            <a:chExt cx="914400" cy="914400"/>
          </a:xfrm>
        </p:grpSpPr>
        <p:sp>
          <p:nvSpPr>
            <p:cNvPr id="45" name="Rectangle 44">
              <a:extLst>
                <a:ext uri="{FF2B5EF4-FFF2-40B4-BE49-F238E27FC236}">
                  <a16:creationId xmlns:a16="http://schemas.microsoft.com/office/drawing/2014/main" id="{295E1783-9D0F-4E7B-A537-3FFF8200A6CD}"/>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pic>
          <p:nvPicPr>
            <p:cNvPr id="46" name="Picture 45">
              <a:extLst>
                <a:ext uri="{FF2B5EF4-FFF2-40B4-BE49-F238E27FC236}">
                  <a16:creationId xmlns:a16="http://schemas.microsoft.com/office/drawing/2014/main" id="{251E4266-D5FB-48B1-861C-29F88ED9D6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75" y="192825"/>
              <a:ext cx="731250" cy="528750"/>
            </a:xfrm>
            <a:prstGeom prst="rect">
              <a:avLst/>
            </a:prstGeom>
          </p:spPr>
        </p:pic>
      </p:grpSp>
      <p:sp>
        <p:nvSpPr>
          <p:cNvPr id="48" name="Rectangle: Rounded Corners 47">
            <a:extLst>
              <a:ext uri="{FF2B5EF4-FFF2-40B4-BE49-F238E27FC236}">
                <a16:creationId xmlns:a16="http://schemas.microsoft.com/office/drawing/2014/main" id="{97B82C56-89C5-4D6B-A638-EBA7D25AC398}"/>
              </a:ext>
            </a:extLst>
          </p:cNvPr>
          <p:cNvSpPr/>
          <p:nvPr/>
        </p:nvSpPr>
        <p:spPr>
          <a:xfrm>
            <a:off x="2976864" y="1211037"/>
            <a:ext cx="503883" cy="502511"/>
          </a:xfrm>
          <a:prstGeom prst="roundRect">
            <a:avLst/>
          </a:prstGeom>
          <a:solidFill>
            <a:schemeClr val="bg1"/>
          </a:solidFill>
          <a:ln w="76200">
            <a:solidFill>
              <a:srgbClr val="0076B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r>
              <a:rPr lang="da-DK" sz="2400" b="1" dirty="0">
                <a:solidFill>
                  <a:srgbClr val="0076B4"/>
                </a:solidFill>
                <a:latin typeface="Gotham Rounded Book" pitchFamily="50" charset="0"/>
              </a:rPr>
              <a:t>P</a:t>
            </a:r>
          </a:p>
        </p:txBody>
      </p:sp>
      <p:sp>
        <p:nvSpPr>
          <p:cNvPr id="49" name="L-Shape 48">
            <a:extLst>
              <a:ext uri="{FF2B5EF4-FFF2-40B4-BE49-F238E27FC236}">
                <a16:creationId xmlns:a16="http://schemas.microsoft.com/office/drawing/2014/main" id="{1266B728-0832-4A0F-AF08-45B2CC13E026}"/>
              </a:ext>
            </a:extLst>
          </p:cNvPr>
          <p:cNvSpPr/>
          <p:nvPr/>
        </p:nvSpPr>
        <p:spPr>
          <a:xfrm rot="13389449">
            <a:off x="3683465" y="1335766"/>
            <a:ext cx="251942" cy="251942"/>
          </a:xfrm>
          <a:prstGeom prst="corner">
            <a:avLst>
              <a:gd name="adj1" fmla="val 28258"/>
              <a:gd name="adj2" fmla="val 28229"/>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50" name="TextBox 49">
            <a:extLst>
              <a:ext uri="{FF2B5EF4-FFF2-40B4-BE49-F238E27FC236}">
                <a16:creationId xmlns:a16="http://schemas.microsoft.com/office/drawing/2014/main" id="{012C7E47-EAEC-4BB6-9135-09E01D9DA03D}"/>
              </a:ext>
            </a:extLst>
          </p:cNvPr>
          <p:cNvSpPr txBox="1"/>
          <p:nvPr/>
        </p:nvSpPr>
        <p:spPr bwMode="auto">
          <a:xfrm>
            <a:off x="4141413" y="1298325"/>
            <a:ext cx="763303" cy="30770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2000" b="1" dirty="0">
                <a:solidFill>
                  <a:srgbClr val="0076B4"/>
                </a:solidFill>
                <a:latin typeface="Gotham Rounded Book" pitchFamily="50" charset="0"/>
                <a:ea typeface="Verdana" pitchFamily="34" charset="0"/>
                <a:cs typeface="Verdana" pitchFamily="34" charset="0"/>
              </a:rPr>
              <a:t>3</a:t>
            </a:r>
            <a:endParaRPr lang="da-DK" b="1" dirty="0">
              <a:solidFill>
                <a:srgbClr val="0076B4"/>
              </a:solidFill>
              <a:latin typeface="Gotham Rounded Book" pitchFamily="50" charset="0"/>
              <a:ea typeface="Verdana" pitchFamily="34" charset="0"/>
              <a:cs typeface="Verdana" pitchFamily="34" charset="0"/>
            </a:endParaRPr>
          </a:p>
        </p:txBody>
      </p:sp>
      <p:sp>
        <p:nvSpPr>
          <p:cNvPr id="51" name="Rectangle: Rounded Corners 50">
            <a:extLst>
              <a:ext uri="{FF2B5EF4-FFF2-40B4-BE49-F238E27FC236}">
                <a16:creationId xmlns:a16="http://schemas.microsoft.com/office/drawing/2014/main" id="{19B29C6C-B60D-4AC7-9354-6409D1140F07}"/>
              </a:ext>
            </a:extLst>
          </p:cNvPr>
          <p:cNvSpPr/>
          <p:nvPr/>
        </p:nvSpPr>
        <p:spPr>
          <a:xfrm>
            <a:off x="2965732" y="4132285"/>
            <a:ext cx="503883" cy="502511"/>
          </a:xfrm>
          <a:prstGeom prst="roundRect">
            <a:avLst/>
          </a:prstGeom>
          <a:solidFill>
            <a:schemeClr val="bg1"/>
          </a:solidFill>
          <a:ln w="76200">
            <a:solidFill>
              <a:srgbClr val="0076B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r>
              <a:rPr lang="da-DK" sz="2400" b="1" dirty="0">
                <a:solidFill>
                  <a:srgbClr val="0076B4"/>
                </a:solidFill>
                <a:latin typeface="Gotham Rounded Book" pitchFamily="50" charset="0"/>
              </a:rPr>
              <a:t>P</a:t>
            </a:r>
          </a:p>
        </p:txBody>
      </p:sp>
      <p:sp>
        <p:nvSpPr>
          <p:cNvPr id="52" name="L-Shape 51">
            <a:extLst>
              <a:ext uri="{FF2B5EF4-FFF2-40B4-BE49-F238E27FC236}">
                <a16:creationId xmlns:a16="http://schemas.microsoft.com/office/drawing/2014/main" id="{27A9F3EB-5486-4565-9DA0-F658FC5B5E0F}"/>
              </a:ext>
            </a:extLst>
          </p:cNvPr>
          <p:cNvSpPr/>
          <p:nvPr/>
        </p:nvSpPr>
        <p:spPr>
          <a:xfrm rot="13488993">
            <a:off x="3685716" y="4258328"/>
            <a:ext cx="251942" cy="251942"/>
          </a:xfrm>
          <a:prstGeom prst="corner">
            <a:avLst>
              <a:gd name="adj1" fmla="val 28258"/>
              <a:gd name="adj2" fmla="val 28229"/>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53" name="TextBox 52">
            <a:extLst>
              <a:ext uri="{FF2B5EF4-FFF2-40B4-BE49-F238E27FC236}">
                <a16:creationId xmlns:a16="http://schemas.microsoft.com/office/drawing/2014/main" id="{AC87740F-0F33-4BD6-AC24-693E56303284}"/>
              </a:ext>
            </a:extLst>
          </p:cNvPr>
          <p:cNvSpPr txBox="1"/>
          <p:nvPr/>
        </p:nvSpPr>
        <p:spPr bwMode="auto">
          <a:xfrm>
            <a:off x="4130282" y="4219573"/>
            <a:ext cx="763303" cy="30770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2000" b="1" dirty="0">
                <a:solidFill>
                  <a:srgbClr val="0076B4"/>
                </a:solidFill>
                <a:latin typeface="Gotham Rounded Book" pitchFamily="50" charset="0"/>
                <a:ea typeface="Verdana" pitchFamily="34" charset="0"/>
                <a:cs typeface="Verdana" pitchFamily="34" charset="0"/>
              </a:rPr>
              <a:t>5</a:t>
            </a:r>
            <a:endParaRPr lang="da-DK" b="1" dirty="0">
              <a:solidFill>
                <a:srgbClr val="0076B4"/>
              </a:solidFill>
              <a:latin typeface="Gotham Rounded Book" pitchFamily="50" charset="0"/>
              <a:ea typeface="Verdana" pitchFamily="34" charset="0"/>
              <a:cs typeface="Verdana" pitchFamily="34" charset="0"/>
            </a:endParaRPr>
          </a:p>
        </p:txBody>
      </p:sp>
      <p:sp>
        <p:nvSpPr>
          <p:cNvPr id="54" name="Rectangle: Rounded Corners 53">
            <a:extLst>
              <a:ext uri="{FF2B5EF4-FFF2-40B4-BE49-F238E27FC236}">
                <a16:creationId xmlns:a16="http://schemas.microsoft.com/office/drawing/2014/main" id="{C6DA1715-A9FE-4B45-82B9-71EC7E03C33D}"/>
              </a:ext>
            </a:extLst>
          </p:cNvPr>
          <p:cNvSpPr/>
          <p:nvPr/>
        </p:nvSpPr>
        <p:spPr>
          <a:xfrm>
            <a:off x="2976864" y="2066995"/>
            <a:ext cx="503883" cy="502511"/>
          </a:xfrm>
          <a:prstGeom prst="roundRect">
            <a:avLst/>
          </a:prstGeom>
          <a:solidFill>
            <a:schemeClr val="bg1"/>
          </a:solidFill>
          <a:ln w="76200">
            <a:solidFill>
              <a:srgbClr val="0076B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r>
              <a:rPr lang="da-DK" sz="2400" b="1" dirty="0">
                <a:solidFill>
                  <a:srgbClr val="0076B4"/>
                </a:solidFill>
                <a:latin typeface="Gotham Rounded Book" pitchFamily="50" charset="0"/>
              </a:rPr>
              <a:t>P</a:t>
            </a:r>
          </a:p>
        </p:txBody>
      </p:sp>
      <p:sp>
        <p:nvSpPr>
          <p:cNvPr id="55" name="L-Shape 54">
            <a:extLst>
              <a:ext uri="{FF2B5EF4-FFF2-40B4-BE49-F238E27FC236}">
                <a16:creationId xmlns:a16="http://schemas.microsoft.com/office/drawing/2014/main" id="{2A9B2E9E-4449-4B5A-B800-2BEDFB991F27}"/>
              </a:ext>
            </a:extLst>
          </p:cNvPr>
          <p:cNvSpPr/>
          <p:nvPr/>
        </p:nvSpPr>
        <p:spPr>
          <a:xfrm rot="13488993">
            <a:off x="3696848" y="2193038"/>
            <a:ext cx="251942" cy="251942"/>
          </a:xfrm>
          <a:prstGeom prst="corner">
            <a:avLst>
              <a:gd name="adj1" fmla="val 28258"/>
              <a:gd name="adj2" fmla="val 28229"/>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56" name="TextBox 55">
            <a:extLst>
              <a:ext uri="{FF2B5EF4-FFF2-40B4-BE49-F238E27FC236}">
                <a16:creationId xmlns:a16="http://schemas.microsoft.com/office/drawing/2014/main" id="{5BD16BD7-E27E-48C2-A4A3-C21C010F2A2E}"/>
              </a:ext>
            </a:extLst>
          </p:cNvPr>
          <p:cNvSpPr txBox="1"/>
          <p:nvPr/>
        </p:nvSpPr>
        <p:spPr bwMode="auto">
          <a:xfrm>
            <a:off x="4141413" y="2154283"/>
            <a:ext cx="763303" cy="30770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2000" b="1" dirty="0">
                <a:solidFill>
                  <a:srgbClr val="0076B4"/>
                </a:solidFill>
                <a:latin typeface="Gotham Rounded Book" pitchFamily="50" charset="0"/>
                <a:ea typeface="Verdana" pitchFamily="34" charset="0"/>
                <a:cs typeface="Verdana" pitchFamily="34" charset="0"/>
              </a:rPr>
              <a:t>3</a:t>
            </a:r>
            <a:endParaRPr lang="da-DK" b="1" dirty="0">
              <a:solidFill>
                <a:srgbClr val="0076B4"/>
              </a:solidFill>
              <a:latin typeface="Gotham Rounded Book" pitchFamily="50" charset="0"/>
              <a:ea typeface="Verdana" pitchFamily="34" charset="0"/>
              <a:cs typeface="Verdana" pitchFamily="34" charset="0"/>
            </a:endParaRPr>
          </a:p>
        </p:txBody>
      </p:sp>
      <p:sp>
        <p:nvSpPr>
          <p:cNvPr id="60" name="TextBox 59">
            <a:extLst>
              <a:ext uri="{FF2B5EF4-FFF2-40B4-BE49-F238E27FC236}">
                <a16:creationId xmlns:a16="http://schemas.microsoft.com/office/drawing/2014/main" id="{749D153E-251D-407B-9E31-2CB9CC930C40}"/>
              </a:ext>
            </a:extLst>
          </p:cNvPr>
          <p:cNvSpPr txBox="1"/>
          <p:nvPr/>
        </p:nvSpPr>
        <p:spPr bwMode="auto">
          <a:xfrm>
            <a:off x="5012788" y="2903083"/>
            <a:ext cx="2039476" cy="2308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500" dirty="0">
                <a:latin typeface="Gotham Rounded Book" pitchFamily="50" charset="0"/>
                <a:ea typeface="Verdana" pitchFamily="34" charset="0"/>
                <a:cs typeface="Verdana" pitchFamily="34" charset="0"/>
              </a:rPr>
              <a:t>Ingen krav</a:t>
            </a:r>
          </a:p>
        </p:txBody>
      </p:sp>
      <p:sp>
        <p:nvSpPr>
          <p:cNvPr id="64" name="TextBox 63">
            <a:extLst>
              <a:ext uri="{FF2B5EF4-FFF2-40B4-BE49-F238E27FC236}">
                <a16:creationId xmlns:a16="http://schemas.microsoft.com/office/drawing/2014/main" id="{AFAF17FD-C749-4391-B03B-212B7A2DCE98}"/>
              </a:ext>
            </a:extLst>
          </p:cNvPr>
          <p:cNvSpPr txBox="1"/>
          <p:nvPr/>
        </p:nvSpPr>
        <p:spPr bwMode="auto">
          <a:xfrm>
            <a:off x="5055133" y="3905398"/>
            <a:ext cx="6245420" cy="69249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500" dirty="0">
                <a:latin typeface="Gotham Rounded Book" pitchFamily="50" charset="0"/>
                <a:ea typeface="Verdana"/>
              </a:rPr>
              <a:t>1 ladepunkt på 20% af p-pladserne og kabelføring til 50% af p-pladserne + tomrør til de resterende, herunder til el</a:t>
            </a:r>
            <a:r>
              <a:rPr lang="en-GB" sz="1500" dirty="0">
                <a:latin typeface="Gotham Rounded Book" pitchFamily="50" charset="0"/>
                <a:ea typeface="Verdana"/>
              </a:rPr>
              <a:t>cykler og scootere mm.</a:t>
            </a:r>
            <a:endParaRPr lang="da-DK" sz="1500" dirty="0">
              <a:latin typeface="Gotham Rounded Book" pitchFamily="50" charset="0"/>
              <a:ea typeface="Verdana"/>
            </a:endParaRPr>
          </a:p>
        </p:txBody>
      </p:sp>
      <p:sp>
        <p:nvSpPr>
          <p:cNvPr id="66" name="Rectangle: Rounded Corners 65">
            <a:extLst>
              <a:ext uri="{FF2B5EF4-FFF2-40B4-BE49-F238E27FC236}">
                <a16:creationId xmlns:a16="http://schemas.microsoft.com/office/drawing/2014/main" id="{3B3DEF0A-D8F4-4525-B15E-4F67A5295B60}"/>
              </a:ext>
            </a:extLst>
          </p:cNvPr>
          <p:cNvSpPr/>
          <p:nvPr/>
        </p:nvSpPr>
        <p:spPr>
          <a:xfrm>
            <a:off x="2936215" y="5684108"/>
            <a:ext cx="503883" cy="502511"/>
          </a:xfrm>
          <a:prstGeom prst="roundRect">
            <a:avLst/>
          </a:prstGeom>
          <a:solidFill>
            <a:schemeClr val="bg1"/>
          </a:solidFill>
          <a:ln w="76200">
            <a:solidFill>
              <a:srgbClr val="0076B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19" tIns="45709" rIns="91419" bIns="45709" numCol="1" spcCol="0" rtlCol="0" fromWordArt="0" anchor="ctr" anchorCtr="0" forceAA="0" compatLnSpc="1">
            <a:prstTxWarp prst="textNoShape">
              <a:avLst/>
            </a:prstTxWarp>
            <a:noAutofit/>
          </a:bodyPr>
          <a:lstStyle/>
          <a:p>
            <a:pPr algn="ctr"/>
            <a:r>
              <a:rPr lang="da-DK" sz="2400" b="1" dirty="0">
                <a:solidFill>
                  <a:srgbClr val="0076B4"/>
                </a:solidFill>
                <a:latin typeface="Gotham Rounded Book" pitchFamily="50" charset="0"/>
              </a:rPr>
              <a:t>P</a:t>
            </a:r>
          </a:p>
        </p:txBody>
      </p:sp>
      <p:sp>
        <p:nvSpPr>
          <p:cNvPr id="67" name="L-Shape 66">
            <a:extLst>
              <a:ext uri="{FF2B5EF4-FFF2-40B4-BE49-F238E27FC236}">
                <a16:creationId xmlns:a16="http://schemas.microsoft.com/office/drawing/2014/main" id="{D2FA4A0B-5B61-4722-B1A7-F6E8094A97D3}"/>
              </a:ext>
            </a:extLst>
          </p:cNvPr>
          <p:cNvSpPr/>
          <p:nvPr/>
        </p:nvSpPr>
        <p:spPr>
          <a:xfrm rot="13488993">
            <a:off x="3656199" y="5810150"/>
            <a:ext cx="251942" cy="251942"/>
          </a:xfrm>
          <a:prstGeom prst="corner">
            <a:avLst>
              <a:gd name="adj1" fmla="val 28258"/>
              <a:gd name="adj2" fmla="val 28229"/>
            </a:avLst>
          </a:prstGeom>
          <a:solidFill>
            <a:srgbClr val="0076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latin typeface="Gotham Rounded Book" pitchFamily="50" charset="0"/>
            </a:endParaRPr>
          </a:p>
        </p:txBody>
      </p:sp>
      <p:sp>
        <p:nvSpPr>
          <p:cNvPr id="68" name="TextBox 67">
            <a:extLst>
              <a:ext uri="{FF2B5EF4-FFF2-40B4-BE49-F238E27FC236}">
                <a16:creationId xmlns:a16="http://schemas.microsoft.com/office/drawing/2014/main" id="{485F4302-41C7-484E-8CB4-3381AF340CCE}"/>
              </a:ext>
            </a:extLst>
          </p:cNvPr>
          <p:cNvSpPr txBox="1"/>
          <p:nvPr/>
        </p:nvSpPr>
        <p:spPr bwMode="auto">
          <a:xfrm>
            <a:off x="4100765" y="5771396"/>
            <a:ext cx="1126708" cy="30777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2000" b="1" dirty="0">
                <a:solidFill>
                  <a:srgbClr val="0076B4"/>
                </a:solidFill>
                <a:latin typeface="Gotham Rounded Book" pitchFamily="50" charset="0"/>
                <a:ea typeface="Verdana" pitchFamily="34" charset="0"/>
                <a:cs typeface="Verdana" pitchFamily="34" charset="0"/>
              </a:rPr>
              <a:t>20</a:t>
            </a:r>
            <a:endParaRPr lang="da-DK" b="1" dirty="0">
              <a:solidFill>
                <a:srgbClr val="0076B4"/>
              </a:solidFill>
              <a:latin typeface="Gotham Rounded Book" pitchFamily="50" charset="0"/>
              <a:ea typeface="Verdana" pitchFamily="34" charset="0"/>
              <a:cs typeface="Verdana" pitchFamily="34" charset="0"/>
            </a:endParaRPr>
          </a:p>
        </p:txBody>
      </p:sp>
      <p:sp>
        <p:nvSpPr>
          <p:cNvPr id="74" name="TextBox 73">
            <a:extLst>
              <a:ext uri="{FF2B5EF4-FFF2-40B4-BE49-F238E27FC236}">
                <a16:creationId xmlns:a16="http://schemas.microsoft.com/office/drawing/2014/main" id="{423E161B-511B-4423-8EF7-BA4A9F2B97C8}"/>
              </a:ext>
            </a:extLst>
          </p:cNvPr>
          <p:cNvSpPr txBox="1"/>
          <p:nvPr/>
        </p:nvSpPr>
        <p:spPr bwMode="auto">
          <a:xfrm rot="16200000">
            <a:off x="-534224" y="1920806"/>
            <a:ext cx="1878357" cy="18462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200" b="1" cap="all" dirty="0">
                <a:latin typeface="Gotham Rounded Book" pitchFamily="50" charset="0"/>
                <a:ea typeface="Verdana" pitchFamily="34" charset="0"/>
                <a:cs typeface="Verdana" pitchFamily="34" charset="0"/>
              </a:rPr>
              <a:t>Beboelse</a:t>
            </a:r>
          </a:p>
        </p:txBody>
      </p:sp>
      <p:sp>
        <p:nvSpPr>
          <p:cNvPr id="75" name="TextBox 74">
            <a:extLst>
              <a:ext uri="{FF2B5EF4-FFF2-40B4-BE49-F238E27FC236}">
                <a16:creationId xmlns:a16="http://schemas.microsoft.com/office/drawing/2014/main" id="{30CC69F9-FD5A-4A83-B059-86FDB9D9A307}"/>
              </a:ext>
            </a:extLst>
          </p:cNvPr>
          <p:cNvSpPr txBox="1"/>
          <p:nvPr/>
        </p:nvSpPr>
        <p:spPr bwMode="auto">
          <a:xfrm rot="16200000">
            <a:off x="-496743" y="4613452"/>
            <a:ext cx="1878357" cy="18462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200" b="1" cap="all" dirty="0">
                <a:latin typeface="Gotham Rounded Book" pitchFamily="50" charset="0"/>
                <a:ea typeface="Verdana" pitchFamily="34" charset="0"/>
                <a:cs typeface="Verdana" pitchFamily="34" charset="0"/>
              </a:rPr>
              <a:t>Ikke beboelse</a:t>
            </a:r>
          </a:p>
        </p:txBody>
      </p:sp>
      <p:cxnSp>
        <p:nvCxnSpPr>
          <p:cNvPr id="76" name="Straight Connector 75">
            <a:extLst>
              <a:ext uri="{FF2B5EF4-FFF2-40B4-BE49-F238E27FC236}">
                <a16:creationId xmlns:a16="http://schemas.microsoft.com/office/drawing/2014/main" id="{A51130FC-7D2E-4DB6-98E0-68A41CC347DD}"/>
              </a:ext>
            </a:extLst>
          </p:cNvPr>
          <p:cNvCxnSpPr>
            <a:cxnSpLocks/>
          </p:cNvCxnSpPr>
          <p:nvPr/>
        </p:nvCxnSpPr>
        <p:spPr>
          <a:xfrm>
            <a:off x="608159" y="1045948"/>
            <a:ext cx="10904267" cy="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41D96C62-BFAD-49F5-9E67-DCA591F41228}"/>
              </a:ext>
            </a:extLst>
          </p:cNvPr>
          <p:cNvSpPr txBox="1"/>
          <p:nvPr/>
        </p:nvSpPr>
        <p:spPr bwMode="auto">
          <a:xfrm>
            <a:off x="1416835" y="1660943"/>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NY</a:t>
            </a:r>
            <a:endParaRPr lang="da-DK" sz="1200" b="1" cap="all" dirty="0">
              <a:latin typeface="Gotham Rounded Book" pitchFamily="50" charset="0"/>
              <a:ea typeface="Verdana" pitchFamily="34" charset="0"/>
              <a:cs typeface="Verdana" pitchFamily="34" charset="0"/>
            </a:endParaRPr>
          </a:p>
        </p:txBody>
      </p:sp>
      <p:sp>
        <p:nvSpPr>
          <p:cNvPr id="80" name="TextBox 79">
            <a:extLst>
              <a:ext uri="{FF2B5EF4-FFF2-40B4-BE49-F238E27FC236}">
                <a16:creationId xmlns:a16="http://schemas.microsoft.com/office/drawing/2014/main" id="{9BF22389-C779-46BE-A9F1-4AAD9FD980EE}"/>
              </a:ext>
            </a:extLst>
          </p:cNvPr>
          <p:cNvSpPr txBox="1"/>
          <p:nvPr/>
        </p:nvSpPr>
        <p:spPr bwMode="auto">
          <a:xfrm>
            <a:off x="1408542" y="4147012"/>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NY</a:t>
            </a:r>
            <a:endParaRPr lang="da-DK" sz="1200" b="1" cap="all" dirty="0">
              <a:latin typeface="Gotham Rounded Book" pitchFamily="50" charset="0"/>
              <a:ea typeface="Verdana" pitchFamily="34" charset="0"/>
              <a:cs typeface="Verdana" pitchFamily="34" charset="0"/>
            </a:endParaRPr>
          </a:p>
        </p:txBody>
      </p:sp>
      <p:sp>
        <p:nvSpPr>
          <p:cNvPr id="81" name="TextBox 80">
            <a:extLst>
              <a:ext uri="{FF2B5EF4-FFF2-40B4-BE49-F238E27FC236}">
                <a16:creationId xmlns:a16="http://schemas.microsoft.com/office/drawing/2014/main" id="{D7B63B79-44E2-454A-ACF5-54A1400AAC41}"/>
              </a:ext>
            </a:extLst>
          </p:cNvPr>
          <p:cNvSpPr txBox="1"/>
          <p:nvPr/>
        </p:nvSpPr>
        <p:spPr bwMode="auto">
          <a:xfrm>
            <a:off x="1110988" y="2486387"/>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Renovering</a:t>
            </a:r>
            <a:endParaRPr lang="da-DK" sz="1200" b="1" cap="all" dirty="0">
              <a:latin typeface="Gotham Rounded Book" pitchFamily="50" charset="0"/>
              <a:ea typeface="Verdana" pitchFamily="34" charset="0"/>
              <a:cs typeface="Verdana" pitchFamily="34" charset="0"/>
            </a:endParaRPr>
          </a:p>
        </p:txBody>
      </p:sp>
      <p:sp>
        <p:nvSpPr>
          <p:cNvPr id="82" name="TextBox 81">
            <a:extLst>
              <a:ext uri="{FF2B5EF4-FFF2-40B4-BE49-F238E27FC236}">
                <a16:creationId xmlns:a16="http://schemas.microsoft.com/office/drawing/2014/main" id="{4B3837B2-A7D1-46C9-A7E2-EEBF813DDF4E}"/>
              </a:ext>
            </a:extLst>
          </p:cNvPr>
          <p:cNvSpPr txBox="1"/>
          <p:nvPr/>
        </p:nvSpPr>
        <p:spPr bwMode="auto">
          <a:xfrm>
            <a:off x="1145587" y="4955317"/>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Renovering</a:t>
            </a:r>
            <a:endParaRPr lang="da-DK" sz="1200" b="1" cap="all" dirty="0">
              <a:latin typeface="Gotham Rounded Book" pitchFamily="50" charset="0"/>
              <a:ea typeface="Verdana" pitchFamily="34" charset="0"/>
              <a:cs typeface="Verdana" pitchFamily="34" charset="0"/>
            </a:endParaRPr>
          </a:p>
        </p:txBody>
      </p:sp>
      <p:sp>
        <p:nvSpPr>
          <p:cNvPr id="83" name="TextBox 82">
            <a:extLst>
              <a:ext uri="{FF2B5EF4-FFF2-40B4-BE49-F238E27FC236}">
                <a16:creationId xmlns:a16="http://schemas.microsoft.com/office/drawing/2014/main" id="{7A34FD24-D055-4FD0-AD11-323A0395ADD3}"/>
              </a:ext>
            </a:extLst>
          </p:cNvPr>
          <p:cNvSpPr txBox="1"/>
          <p:nvPr/>
        </p:nvSpPr>
        <p:spPr bwMode="auto">
          <a:xfrm>
            <a:off x="1040148" y="3190981"/>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Eksisterende</a:t>
            </a:r>
            <a:endParaRPr lang="da-DK" sz="1200" b="1" cap="all" dirty="0">
              <a:latin typeface="Gotham Rounded Book" pitchFamily="50" charset="0"/>
              <a:ea typeface="Verdana" pitchFamily="34" charset="0"/>
              <a:cs typeface="Verdana" pitchFamily="34" charset="0"/>
            </a:endParaRPr>
          </a:p>
        </p:txBody>
      </p:sp>
      <p:sp>
        <p:nvSpPr>
          <p:cNvPr id="85" name="TextBox 84">
            <a:extLst>
              <a:ext uri="{FF2B5EF4-FFF2-40B4-BE49-F238E27FC236}">
                <a16:creationId xmlns:a16="http://schemas.microsoft.com/office/drawing/2014/main" id="{5C880E69-37FA-46D9-B2EE-332AC9E4B151}"/>
              </a:ext>
            </a:extLst>
          </p:cNvPr>
          <p:cNvSpPr txBox="1"/>
          <p:nvPr/>
        </p:nvSpPr>
        <p:spPr bwMode="auto">
          <a:xfrm>
            <a:off x="1098663" y="6188219"/>
            <a:ext cx="1878357" cy="13846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900" b="1" cap="all" dirty="0">
                <a:latin typeface="Gotham Rounded Book" pitchFamily="50" charset="0"/>
                <a:ea typeface="Verdana" pitchFamily="34" charset="0"/>
                <a:cs typeface="Verdana" pitchFamily="34" charset="0"/>
              </a:rPr>
              <a:t>Eksisterende</a:t>
            </a:r>
            <a:endParaRPr lang="da-DK" sz="1200" b="1" cap="all" dirty="0">
              <a:latin typeface="Gotham Rounded Book" pitchFamily="50" charset="0"/>
              <a:ea typeface="Verdana" pitchFamily="34" charset="0"/>
              <a:cs typeface="Verdana" pitchFamily="34" charset="0"/>
            </a:endParaRPr>
          </a:p>
        </p:txBody>
      </p:sp>
      <p:cxnSp>
        <p:nvCxnSpPr>
          <p:cNvPr id="86" name="Straight Connector 85">
            <a:extLst>
              <a:ext uri="{FF2B5EF4-FFF2-40B4-BE49-F238E27FC236}">
                <a16:creationId xmlns:a16="http://schemas.microsoft.com/office/drawing/2014/main" id="{AEC0AC77-0262-4BCA-8672-E1667AB5EF5E}"/>
              </a:ext>
            </a:extLst>
          </p:cNvPr>
          <p:cNvCxnSpPr>
            <a:cxnSpLocks/>
          </p:cNvCxnSpPr>
          <p:nvPr/>
        </p:nvCxnSpPr>
        <p:spPr>
          <a:xfrm>
            <a:off x="2562183" y="1073939"/>
            <a:ext cx="0" cy="5582774"/>
          </a:xfrm>
          <a:prstGeom prst="line">
            <a:avLst/>
          </a:prstGeom>
          <a:ln w="9525">
            <a:solidFill>
              <a:srgbClr val="0076B4"/>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C77D511-4AE3-4083-8D91-2B9046784C5C}"/>
              </a:ext>
            </a:extLst>
          </p:cNvPr>
          <p:cNvCxnSpPr>
            <a:cxnSpLocks/>
          </p:cNvCxnSpPr>
          <p:nvPr/>
        </p:nvCxnSpPr>
        <p:spPr>
          <a:xfrm>
            <a:off x="4835926" y="1094463"/>
            <a:ext cx="0" cy="556225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A19E3D2C-5D54-4ACF-9426-6AAED3C70DC2}"/>
              </a:ext>
            </a:extLst>
          </p:cNvPr>
          <p:cNvSpPr txBox="1"/>
          <p:nvPr/>
        </p:nvSpPr>
        <p:spPr bwMode="auto">
          <a:xfrm>
            <a:off x="3161586" y="813449"/>
            <a:ext cx="1878357" cy="18462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200" b="1" cap="all" dirty="0">
                <a:latin typeface="Gotham Rounded Book" pitchFamily="50" charset="0"/>
                <a:ea typeface="Verdana" pitchFamily="34" charset="0"/>
                <a:cs typeface="Verdana" pitchFamily="34" charset="0"/>
              </a:rPr>
              <a:t>Parkering</a:t>
            </a:r>
          </a:p>
        </p:txBody>
      </p:sp>
      <p:sp>
        <p:nvSpPr>
          <p:cNvPr id="90" name="TextBox 89">
            <a:extLst>
              <a:ext uri="{FF2B5EF4-FFF2-40B4-BE49-F238E27FC236}">
                <a16:creationId xmlns:a16="http://schemas.microsoft.com/office/drawing/2014/main" id="{5E322DA3-2AC0-4EAC-AFCB-32C915951747}"/>
              </a:ext>
            </a:extLst>
          </p:cNvPr>
          <p:cNvSpPr txBox="1"/>
          <p:nvPr/>
        </p:nvSpPr>
        <p:spPr bwMode="auto">
          <a:xfrm>
            <a:off x="5012788" y="5238639"/>
            <a:ext cx="5335788"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400" b="1" cap="all" dirty="0">
                <a:latin typeface="Gotham Rounded Book" pitchFamily="50" charset="0"/>
                <a:ea typeface="Verdana" pitchFamily="34" charset="0"/>
                <a:cs typeface="Verdana" pitchFamily="34" charset="0"/>
              </a:rPr>
              <a:t>Krav pr. 1. januar 2027:</a:t>
            </a:r>
          </a:p>
        </p:txBody>
      </p:sp>
      <p:cxnSp>
        <p:nvCxnSpPr>
          <p:cNvPr id="91" name="Straight Connector 90">
            <a:extLst>
              <a:ext uri="{FF2B5EF4-FFF2-40B4-BE49-F238E27FC236}">
                <a16:creationId xmlns:a16="http://schemas.microsoft.com/office/drawing/2014/main" id="{B5496943-814B-473B-AD86-0578BCB9EFE9}"/>
              </a:ext>
            </a:extLst>
          </p:cNvPr>
          <p:cNvCxnSpPr>
            <a:cxnSpLocks/>
          </p:cNvCxnSpPr>
          <p:nvPr/>
        </p:nvCxnSpPr>
        <p:spPr>
          <a:xfrm flipV="1">
            <a:off x="571057" y="6639539"/>
            <a:ext cx="10926891" cy="17174"/>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C97C676-0120-4150-ADE3-401EAD4B4965}"/>
              </a:ext>
            </a:extLst>
          </p:cNvPr>
          <p:cNvCxnSpPr>
            <a:cxnSpLocks/>
          </p:cNvCxnSpPr>
          <p:nvPr/>
        </p:nvCxnSpPr>
        <p:spPr>
          <a:xfrm flipH="1">
            <a:off x="585143" y="1045948"/>
            <a:ext cx="22211" cy="5610765"/>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4802564E-983C-4B04-982C-AC6946F7E62B}"/>
              </a:ext>
            </a:extLst>
          </p:cNvPr>
          <p:cNvCxnSpPr>
            <a:cxnSpLocks/>
          </p:cNvCxnSpPr>
          <p:nvPr/>
        </p:nvCxnSpPr>
        <p:spPr>
          <a:xfrm flipH="1">
            <a:off x="11458888" y="1045948"/>
            <a:ext cx="30915" cy="5610765"/>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026C3E70-A3A5-4DE4-B4A7-46CEB5409B18}"/>
              </a:ext>
            </a:extLst>
          </p:cNvPr>
          <p:cNvCxnSpPr>
            <a:cxnSpLocks/>
          </p:cNvCxnSpPr>
          <p:nvPr/>
        </p:nvCxnSpPr>
        <p:spPr>
          <a:xfrm>
            <a:off x="3658144" y="3030759"/>
            <a:ext cx="342824" cy="0"/>
          </a:xfrm>
          <a:prstGeom prst="line">
            <a:avLst/>
          </a:prstGeom>
          <a:solidFill>
            <a:schemeClr val="tx2">
              <a:lumMod val="75000"/>
            </a:schemeClr>
          </a:solidFill>
          <a:ln w="76200">
            <a:solidFill>
              <a:srgbClr val="0076B4"/>
            </a:solidFill>
          </a:ln>
          <a:effectLst/>
        </p:spPr>
        <p:style>
          <a:lnRef idx="1">
            <a:schemeClr val="accent1"/>
          </a:lnRef>
          <a:fillRef idx="3">
            <a:schemeClr val="accent1"/>
          </a:fillRef>
          <a:effectRef idx="2">
            <a:schemeClr val="accent1"/>
          </a:effectRef>
          <a:fontRef idx="minor">
            <a:schemeClr val="lt1"/>
          </a:fontRef>
        </p:style>
      </p:cxnSp>
      <p:sp>
        <p:nvSpPr>
          <p:cNvPr id="39" name="TextBox 38">
            <a:extLst>
              <a:ext uri="{FF2B5EF4-FFF2-40B4-BE49-F238E27FC236}">
                <a16:creationId xmlns:a16="http://schemas.microsoft.com/office/drawing/2014/main" id="{2577A063-CC52-96FD-3822-1C707E5F00B3}"/>
              </a:ext>
            </a:extLst>
          </p:cNvPr>
          <p:cNvSpPr txBox="1"/>
          <p:nvPr/>
        </p:nvSpPr>
        <p:spPr bwMode="auto">
          <a:xfrm>
            <a:off x="5013625" y="5466218"/>
            <a:ext cx="6302735" cy="64633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400" dirty="0">
                <a:latin typeface="Gotham Rounded Book" pitchFamily="50" charset="0"/>
                <a:ea typeface="Verdana"/>
              </a:rPr>
              <a:t>Lovgivningen vil komme til at kræve enten mindst 1 ladepunkt på 10% af p-pladserne </a:t>
            </a:r>
            <a:r>
              <a:rPr lang="da-DK" sz="1400" b="1" u="sng" dirty="0">
                <a:latin typeface="Gotham Rounded Book" pitchFamily="50" charset="0"/>
                <a:ea typeface="Verdana"/>
              </a:rPr>
              <a:t>eller</a:t>
            </a:r>
            <a:r>
              <a:rPr lang="da-DK" sz="1400" dirty="0">
                <a:latin typeface="Gotham Rounded Book" pitchFamily="50" charset="0"/>
                <a:ea typeface="Verdana"/>
              </a:rPr>
              <a:t> tomrør til 50% af p-pladserne. Alternativt bliver det op til den enkelte bygherre selv at bestemme.</a:t>
            </a:r>
          </a:p>
        </p:txBody>
      </p:sp>
      <p:sp>
        <p:nvSpPr>
          <p:cNvPr id="47" name="TextBox 46">
            <a:extLst>
              <a:ext uri="{FF2B5EF4-FFF2-40B4-BE49-F238E27FC236}">
                <a16:creationId xmlns:a16="http://schemas.microsoft.com/office/drawing/2014/main" id="{917D71BA-BBCB-9C46-6077-001B838E2ACC}"/>
              </a:ext>
            </a:extLst>
          </p:cNvPr>
          <p:cNvSpPr txBox="1"/>
          <p:nvPr/>
        </p:nvSpPr>
        <p:spPr>
          <a:xfrm>
            <a:off x="5026136" y="6266888"/>
            <a:ext cx="6086633" cy="230832"/>
          </a:xfrm>
          <a:prstGeom prst="rect">
            <a:avLst/>
          </a:prstGeom>
          <a:noFill/>
        </p:spPr>
        <p:txBody>
          <a:bodyPr wrap="square" lIns="0" tIns="0" rIns="0" bIns="0" rtlCol="0">
            <a:spAutoFit/>
          </a:bodyPr>
          <a:lstStyle/>
          <a:p>
            <a:r>
              <a:rPr lang="da-DK" sz="1500" dirty="0">
                <a:latin typeface="Gotham Rounded Book" pitchFamily="50" charset="0"/>
              </a:rPr>
              <a:t>Hvis off.: 1/1 2033: Forberedt kabelføring til 50%</a:t>
            </a:r>
          </a:p>
        </p:txBody>
      </p:sp>
      <p:sp>
        <p:nvSpPr>
          <p:cNvPr id="71" name="TextBox 70">
            <a:extLst>
              <a:ext uri="{FF2B5EF4-FFF2-40B4-BE49-F238E27FC236}">
                <a16:creationId xmlns:a16="http://schemas.microsoft.com/office/drawing/2014/main" id="{FAFFCA64-DF15-5B5A-0A6F-977FECBC8F63}"/>
              </a:ext>
            </a:extLst>
          </p:cNvPr>
          <p:cNvSpPr txBox="1"/>
          <p:nvPr/>
        </p:nvSpPr>
        <p:spPr>
          <a:xfrm>
            <a:off x="5039943" y="4612407"/>
            <a:ext cx="6072826" cy="230832"/>
          </a:xfrm>
          <a:prstGeom prst="rect">
            <a:avLst/>
          </a:prstGeom>
          <a:noFill/>
        </p:spPr>
        <p:txBody>
          <a:bodyPr wrap="square" lIns="0" tIns="0" rIns="0" bIns="0" rtlCol="0">
            <a:spAutoFit/>
          </a:bodyPr>
          <a:lstStyle/>
          <a:p>
            <a:r>
              <a:rPr lang="da-DK" sz="1500" dirty="0">
                <a:latin typeface="Gotham Rounded Book" pitchFamily="50" charset="0"/>
              </a:rPr>
              <a:t>Hvis kontorbyggeri: ≥1 ladepunkt per 2 parkeringspladser  </a:t>
            </a:r>
          </a:p>
        </p:txBody>
      </p:sp>
      <p:sp>
        <p:nvSpPr>
          <p:cNvPr id="9" name="TextBox 8">
            <a:extLst>
              <a:ext uri="{FF2B5EF4-FFF2-40B4-BE49-F238E27FC236}">
                <a16:creationId xmlns:a16="http://schemas.microsoft.com/office/drawing/2014/main" id="{7583921E-83C9-1E2C-995E-9D812EB01530}"/>
              </a:ext>
            </a:extLst>
          </p:cNvPr>
          <p:cNvSpPr txBox="1"/>
          <p:nvPr/>
        </p:nvSpPr>
        <p:spPr bwMode="auto">
          <a:xfrm>
            <a:off x="6456585" y="788372"/>
            <a:ext cx="1878357" cy="18462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200" b="1" cap="all" dirty="0">
                <a:latin typeface="Gotham Rounded Book" pitchFamily="50" charset="0"/>
                <a:ea typeface="Verdana" pitchFamily="34" charset="0"/>
                <a:cs typeface="Verdana" pitchFamily="34" charset="0"/>
              </a:rPr>
              <a:t>Krav</a:t>
            </a:r>
          </a:p>
        </p:txBody>
      </p:sp>
      <p:sp>
        <p:nvSpPr>
          <p:cNvPr id="3" name="TextBox 2">
            <a:extLst>
              <a:ext uri="{FF2B5EF4-FFF2-40B4-BE49-F238E27FC236}">
                <a16:creationId xmlns:a16="http://schemas.microsoft.com/office/drawing/2014/main" id="{9932C3CE-4185-6EC9-5FA6-0179C4181B50}"/>
              </a:ext>
            </a:extLst>
          </p:cNvPr>
          <p:cNvSpPr txBox="1"/>
          <p:nvPr/>
        </p:nvSpPr>
        <p:spPr bwMode="auto">
          <a:xfrm>
            <a:off x="5017235" y="1277600"/>
            <a:ext cx="6401170" cy="46166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500" dirty="0">
                <a:latin typeface="Gotham Rounded Book" pitchFamily="50" charset="0"/>
                <a:ea typeface="Verdana"/>
              </a:rPr>
              <a:t>≥1 ladepunkt + kabelføring til 50% af p-pladserne + tomrør til de resterende, herunder til el</a:t>
            </a:r>
            <a:r>
              <a:rPr lang="en-GB" sz="1500" dirty="0">
                <a:latin typeface="Gotham Rounded Book" pitchFamily="50" charset="0"/>
                <a:ea typeface="Verdana"/>
              </a:rPr>
              <a:t>cykler og scootere mm.</a:t>
            </a:r>
            <a:endParaRPr lang="da-DK" sz="1500" dirty="0">
              <a:latin typeface="Gotham Rounded Book" pitchFamily="50" charset="0"/>
              <a:ea typeface="Verdana"/>
            </a:endParaRPr>
          </a:p>
        </p:txBody>
      </p:sp>
      <p:sp>
        <p:nvSpPr>
          <p:cNvPr id="5" name="TextBox 4">
            <a:extLst>
              <a:ext uri="{FF2B5EF4-FFF2-40B4-BE49-F238E27FC236}">
                <a16:creationId xmlns:a16="http://schemas.microsoft.com/office/drawing/2014/main" id="{2E3A9B7A-43D7-0328-EE26-B5B24C2C789B}"/>
              </a:ext>
            </a:extLst>
          </p:cNvPr>
          <p:cNvSpPr txBox="1"/>
          <p:nvPr/>
        </p:nvSpPr>
        <p:spPr bwMode="auto">
          <a:xfrm>
            <a:off x="5021004" y="2037362"/>
            <a:ext cx="6442236" cy="46166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09" eaLnBrk="0" fontAlgn="base" hangingPunct="0">
              <a:spcBef>
                <a:spcPct val="0"/>
              </a:spcBef>
            </a:pPr>
            <a:r>
              <a:rPr lang="da-DK" sz="1500" dirty="0">
                <a:latin typeface="Gotham Rounded Book" pitchFamily="50" charset="0"/>
                <a:ea typeface="Verdana"/>
              </a:rPr>
              <a:t>Kabelføring til 50% af p-pladserne + tomrør til de resterende, herunder til el</a:t>
            </a:r>
            <a:r>
              <a:rPr lang="en-GB" sz="1500" dirty="0">
                <a:latin typeface="Gotham Rounded Book" pitchFamily="50" charset="0"/>
                <a:ea typeface="Verdana"/>
              </a:rPr>
              <a:t>cykler og scootere mm.</a:t>
            </a:r>
            <a:endParaRPr lang="da-DK" sz="1500" dirty="0">
              <a:latin typeface="Gotham Rounded Book" pitchFamily="50" charset="0"/>
              <a:ea typeface="Verdana"/>
            </a:endParaRPr>
          </a:p>
        </p:txBody>
      </p:sp>
      <p:cxnSp>
        <p:nvCxnSpPr>
          <p:cNvPr id="10" name="Straight Connector 9">
            <a:extLst>
              <a:ext uri="{FF2B5EF4-FFF2-40B4-BE49-F238E27FC236}">
                <a16:creationId xmlns:a16="http://schemas.microsoft.com/office/drawing/2014/main" id="{1C9E3A93-1932-E1C3-8C70-CA4EED7740B0}"/>
              </a:ext>
            </a:extLst>
          </p:cNvPr>
          <p:cNvCxnSpPr/>
          <p:nvPr/>
        </p:nvCxnSpPr>
        <p:spPr>
          <a:xfrm>
            <a:off x="2562183" y="5075274"/>
            <a:ext cx="8896705" cy="0"/>
          </a:xfrm>
          <a:prstGeom prst="line">
            <a:avLst/>
          </a:prstGeom>
          <a:ln w="6350">
            <a:solidFill>
              <a:schemeClr val="accent6"/>
            </a:solidFill>
            <a:prstDash val="dash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B094519-A998-9CA1-BD22-F02509471A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1780" y="6506501"/>
            <a:ext cx="941680" cy="256787"/>
          </a:xfrm>
          <a:prstGeom prst="rect">
            <a:avLst/>
          </a:prstGeom>
        </p:spPr>
      </p:pic>
    </p:spTree>
    <p:extLst>
      <p:ext uri="{BB962C8B-B14F-4D97-AF65-F5344CB8AC3E}">
        <p14:creationId xmlns:p14="http://schemas.microsoft.com/office/powerpoint/2010/main" val="357493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79498AE-208C-3761-F341-7D36978CB889}"/>
              </a:ext>
            </a:extLst>
          </p:cNvPr>
          <p:cNvGraphicFramePr>
            <a:graphicFrameLocks noChangeAspect="1"/>
          </p:cNvGraphicFramePr>
          <p:nvPr>
            <p:custDataLst>
              <p:tags r:id="rId1"/>
            </p:custDataLst>
            <p:extLst>
              <p:ext uri="{D42A27DB-BD31-4B8C-83A1-F6EECF244321}">
                <p14:modId xmlns:p14="http://schemas.microsoft.com/office/powerpoint/2010/main" val="3264071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7" name="think-cell data - do not delete" hidden="1">
                        <a:extLst>
                          <a:ext uri="{FF2B5EF4-FFF2-40B4-BE49-F238E27FC236}">
                            <a16:creationId xmlns:a16="http://schemas.microsoft.com/office/drawing/2014/main" id="{F79498AE-208C-3761-F341-7D36978CB88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69A32A26-382F-7C1E-6689-57705DFAC2AC}"/>
              </a:ext>
            </a:extLst>
          </p:cNvPr>
          <p:cNvSpPr/>
          <p:nvPr/>
        </p:nvSpPr>
        <p:spPr>
          <a:xfrm>
            <a:off x="8180173" y="3419206"/>
            <a:ext cx="3331595" cy="30571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2" name="Title 1">
            <a:extLst>
              <a:ext uri="{FF2B5EF4-FFF2-40B4-BE49-F238E27FC236}">
                <a16:creationId xmlns:a16="http://schemas.microsoft.com/office/drawing/2014/main" id="{3CF5B7D2-A1A7-2420-A84D-F576ED936D50}"/>
              </a:ext>
            </a:extLst>
          </p:cNvPr>
          <p:cNvSpPr>
            <a:spLocks noGrp="1"/>
          </p:cNvSpPr>
          <p:nvPr>
            <p:ph type="title"/>
          </p:nvPr>
        </p:nvSpPr>
        <p:spPr>
          <a:xfrm>
            <a:off x="358800" y="750052"/>
            <a:ext cx="10483200" cy="936000"/>
          </a:xfrm>
        </p:spPr>
        <p:txBody>
          <a:bodyPr vert="horz"/>
          <a:lstStyle/>
          <a:p>
            <a:r>
              <a:rPr lang="da-DK" sz="2800" dirty="0"/>
              <a:t>Øvrige krav ifm. ladepunkter</a:t>
            </a:r>
          </a:p>
        </p:txBody>
      </p:sp>
      <p:sp>
        <p:nvSpPr>
          <p:cNvPr id="3" name="Content Placeholder 2">
            <a:extLst>
              <a:ext uri="{FF2B5EF4-FFF2-40B4-BE49-F238E27FC236}">
                <a16:creationId xmlns:a16="http://schemas.microsoft.com/office/drawing/2014/main" id="{00DCCA7F-7D04-B810-EA69-F76D6F7BA3C9}"/>
              </a:ext>
            </a:extLst>
          </p:cNvPr>
          <p:cNvSpPr>
            <a:spLocks noGrp="1"/>
          </p:cNvSpPr>
          <p:nvPr>
            <p:ph idx="1"/>
          </p:nvPr>
        </p:nvSpPr>
        <p:spPr>
          <a:xfrm>
            <a:off x="358800" y="3615005"/>
            <a:ext cx="7327103" cy="2976490"/>
          </a:xfrm>
        </p:spPr>
        <p:txBody>
          <a:bodyPr/>
          <a:lstStyle/>
          <a:p>
            <a:pPr marL="357188" indent="-357188">
              <a:spcAft>
                <a:spcPts val="0"/>
              </a:spcAft>
              <a:buFont typeface="Wingdings" panose="05000000000000000000" pitchFamily="2" charset="2"/>
              <a:buChar char="§"/>
            </a:pPr>
            <a:r>
              <a:rPr lang="da-DK" sz="1600" dirty="0"/>
              <a:t>Dimensionering af kabelføring og tomrør skal tillade en </a:t>
            </a:r>
            <a:r>
              <a:rPr lang="da-DK" sz="1600" b="1" dirty="0">
                <a:solidFill>
                  <a:schemeClr val="accent1"/>
                </a:solidFill>
              </a:rPr>
              <a:t>samtidig og effektiv</a:t>
            </a:r>
            <a:r>
              <a:rPr lang="da-DK" sz="1600" b="1" dirty="0">
                <a:solidFill>
                  <a:schemeClr val="tx2"/>
                </a:solidFill>
              </a:rPr>
              <a:t> </a:t>
            </a:r>
            <a:r>
              <a:rPr lang="da-DK" sz="1600" dirty="0"/>
              <a:t>brug af det krævede antal ladepunkter og understøtte lastbalancering</a:t>
            </a:r>
          </a:p>
          <a:p>
            <a:pPr marL="357188" indent="-357188">
              <a:spcAft>
                <a:spcPts val="0"/>
              </a:spcAft>
              <a:buFont typeface="Wingdings" panose="05000000000000000000" pitchFamily="2" charset="2"/>
              <a:buChar char="§"/>
            </a:pPr>
            <a:endParaRPr lang="da-DK" sz="1600" dirty="0"/>
          </a:p>
          <a:p>
            <a:pPr marL="357188" indent="-357188">
              <a:spcAft>
                <a:spcPts val="0"/>
              </a:spcAft>
              <a:buFont typeface="Wingdings" panose="05000000000000000000" pitchFamily="2" charset="2"/>
              <a:buChar char="§"/>
            </a:pPr>
            <a:r>
              <a:rPr lang="da-DK" sz="1600" dirty="0"/>
              <a:t>Medlemsstaterne </a:t>
            </a:r>
            <a:r>
              <a:rPr lang="da-DK" sz="1600" b="1" dirty="0">
                <a:solidFill>
                  <a:schemeClr val="accent1"/>
                </a:solidFill>
              </a:rPr>
              <a:t>fjerner hindringer for opsætning af ladepunkter i beboelsesejendomme </a:t>
            </a:r>
            <a:r>
              <a:rPr lang="da-DK" sz="1600" dirty="0"/>
              <a:t>med parkeringspladser, navnlig kravet om at indhente samtykke fra udlejeren eller medejerne til en privat ladestander til eget brug </a:t>
            </a:r>
          </a:p>
          <a:p>
            <a:pPr marL="357188" indent="-357188">
              <a:spcAft>
                <a:spcPts val="0"/>
              </a:spcAft>
              <a:buFont typeface="Wingdings" panose="05000000000000000000" pitchFamily="2" charset="2"/>
              <a:buChar char="§"/>
            </a:pPr>
            <a:endParaRPr lang="da-DK" sz="1600" dirty="0"/>
          </a:p>
          <a:p>
            <a:pPr marL="357188" indent="-357188">
              <a:spcAft>
                <a:spcPts val="0"/>
              </a:spcAft>
              <a:buFont typeface="Wingdings" panose="05000000000000000000" pitchFamily="2" charset="2"/>
              <a:buChar char="§"/>
            </a:pPr>
            <a:r>
              <a:rPr lang="da-DK" sz="1600" dirty="0"/>
              <a:t>Krav om, at ladestanderne er i stand til at yde </a:t>
            </a:r>
            <a:r>
              <a:rPr lang="da-DK" sz="1600" b="1" dirty="0">
                <a:solidFill>
                  <a:schemeClr val="accent1"/>
                </a:solidFill>
              </a:rPr>
              <a:t>intelligent opladning </a:t>
            </a:r>
            <a:r>
              <a:rPr lang="da-DK" sz="1600" b="1" dirty="0"/>
              <a:t>+</a:t>
            </a:r>
            <a:r>
              <a:rPr lang="da-DK" sz="1600" b="1" dirty="0">
                <a:solidFill>
                  <a:schemeClr val="tx2"/>
                </a:solidFill>
              </a:rPr>
              <a:t> </a:t>
            </a:r>
            <a:r>
              <a:rPr lang="da-DK" sz="1600" dirty="0"/>
              <a:t>Hvis relevant: Krav om </a:t>
            </a:r>
            <a:r>
              <a:rPr lang="da-DK" sz="1600" b="1" dirty="0">
                <a:solidFill>
                  <a:schemeClr val="accent1"/>
                </a:solidFill>
              </a:rPr>
              <a:t>tovejsopladning</a:t>
            </a:r>
          </a:p>
          <a:p>
            <a:pPr marL="357188" indent="-357188">
              <a:spcAft>
                <a:spcPts val="0"/>
              </a:spcAft>
              <a:buFont typeface="Wingdings" panose="05000000000000000000" pitchFamily="2" charset="2"/>
              <a:buChar char="§"/>
            </a:pPr>
            <a:endParaRPr lang="da-DK" sz="1600" dirty="0"/>
          </a:p>
        </p:txBody>
      </p:sp>
      <p:sp>
        <p:nvSpPr>
          <p:cNvPr id="4" name="Slide Number Placeholder 3">
            <a:extLst>
              <a:ext uri="{FF2B5EF4-FFF2-40B4-BE49-F238E27FC236}">
                <a16:creationId xmlns:a16="http://schemas.microsoft.com/office/drawing/2014/main" id="{A0A8AE1F-F3CD-C3D2-ABFC-19858398A136}"/>
              </a:ext>
            </a:extLst>
          </p:cNvPr>
          <p:cNvSpPr>
            <a:spLocks noGrp="1"/>
          </p:cNvSpPr>
          <p:nvPr>
            <p:ph type="sldNum" sz="quarter" idx="12"/>
          </p:nvPr>
        </p:nvSpPr>
        <p:spPr/>
        <p:txBody>
          <a:bodyPr/>
          <a:lstStyle/>
          <a:p>
            <a:fld id="{23AA811B-2EBD-4900-905E-5BE206449611}" type="slidenum">
              <a:rPr lang="en-GB" smtClean="0">
                <a:latin typeface="Gotham Rounded Book" pitchFamily="50" charset="0"/>
              </a:rPr>
              <a:pPr/>
              <a:t>16</a:t>
            </a:fld>
            <a:endParaRPr lang="en-GB" dirty="0">
              <a:latin typeface="Gotham Rounded Book" pitchFamily="50" charset="0"/>
            </a:endParaRPr>
          </a:p>
        </p:txBody>
      </p:sp>
      <p:graphicFrame>
        <p:nvGraphicFramePr>
          <p:cNvPr id="5" name="Table 5">
            <a:extLst>
              <a:ext uri="{FF2B5EF4-FFF2-40B4-BE49-F238E27FC236}">
                <a16:creationId xmlns:a16="http://schemas.microsoft.com/office/drawing/2014/main" id="{27C09E44-FA24-CBDA-E4A6-12A2215D8430}"/>
              </a:ext>
            </a:extLst>
          </p:cNvPr>
          <p:cNvGraphicFramePr>
            <a:graphicFrameLocks/>
          </p:cNvGraphicFramePr>
          <p:nvPr>
            <p:extLst>
              <p:ext uri="{D42A27DB-BD31-4B8C-83A1-F6EECF244321}">
                <p14:modId xmlns:p14="http://schemas.microsoft.com/office/powerpoint/2010/main" val="3408991873"/>
              </p:ext>
            </p:extLst>
          </p:nvPr>
        </p:nvGraphicFramePr>
        <p:xfrm>
          <a:off x="359400" y="1624143"/>
          <a:ext cx="11152368" cy="1645920"/>
        </p:xfrm>
        <a:graphic>
          <a:graphicData uri="http://schemas.openxmlformats.org/drawingml/2006/table">
            <a:tbl>
              <a:tblPr firstRow="1" bandRow="1">
                <a:tableStyleId>{5C22544A-7EE6-4342-B048-85BDC9FD1C3A}</a:tableStyleId>
              </a:tblPr>
              <a:tblGrid>
                <a:gridCol w="4393832">
                  <a:extLst>
                    <a:ext uri="{9D8B030D-6E8A-4147-A177-3AD203B41FA5}">
                      <a16:colId xmlns:a16="http://schemas.microsoft.com/office/drawing/2014/main" val="1297310797"/>
                    </a:ext>
                  </a:extLst>
                </a:gridCol>
                <a:gridCol w="6758536">
                  <a:extLst>
                    <a:ext uri="{9D8B030D-6E8A-4147-A177-3AD203B41FA5}">
                      <a16:colId xmlns:a16="http://schemas.microsoft.com/office/drawing/2014/main" val="163539988"/>
                    </a:ext>
                  </a:extLst>
                </a:gridCol>
              </a:tblGrid>
              <a:tr h="1256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mn-lt"/>
                        </a:rPr>
                        <a:t>Ladestanderbekendtgørelsen (nuværende)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dirty="0">
                          <a:latin typeface="+mn-lt"/>
                        </a:rPr>
                        <a:t>Ændringer i Bygningsdirektivet</a:t>
                      </a:r>
                    </a:p>
                  </a:txBody>
                  <a:tcPr/>
                </a:tc>
                <a:extLst>
                  <a:ext uri="{0D108BD9-81ED-4DB2-BD59-A6C34878D82A}">
                    <a16:rowId xmlns:a16="http://schemas.microsoft.com/office/drawing/2014/main" val="140136156"/>
                  </a:ext>
                </a:extLst>
              </a:tr>
              <a:tr h="370840">
                <a:tc>
                  <a:txBody>
                    <a:bodyPr/>
                    <a:lstStyle/>
                    <a:p>
                      <a:r>
                        <a:rPr lang="da-DK" sz="1600" b="0" dirty="0">
                          <a:latin typeface="+mn-lt"/>
                        </a:rPr>
                        <a:t>Forberedelse til etablering af ladestander: Trækning af </a:t>
                      </a:r>
                      <a:r>
                        <a:rPr lang="da-DK" sz="1600" b="1" dirty="0">
                          <a:solidFill>
                            <a:schemeClr val="accent1"/>
                          </a:solidFill>
                          <a:latin typeface="+mn-lt"/>
                        </a:rPr>
                        <a:t>tomrør eller kabelbakker</a:t>
                      </a:r>
                      <a:r>
                        <a:rPr lang="da-DK" sz="1600" b="0" dirty="0">
                          <a:solidFill>
                            <a:schemeClr val="accent1"/>
                          </a:solidFill>
                          <a:latin typeface="+mn-lt"/>
                        </a:rPr>
                        <a:t> </a:t>
                      </a:r>
                      <a:r>
                        <a:rPr lang="da-DK" sz="1600" b="0" dirty="0">
                          <a:latin typeface="+mn-lt"/>
                        </a:rPr>
                        <a:t>til senere fremføring af kabler til ladepunkter.</a:t>
                      </a:r>
                    </a:p>
                    <a:p>
                      <a:endParaRPr lang="da-DK" sz="1600" kern="1200" dirty="0">
                        <a:solidFill>
                          <a:schemeClr val="dk1"/>
                        </a:solidFill>
                        <a:effectLst/>
                        <a:latin typeface="+mn-lt"/>
                        <a:ea typeface="+mn-ea"/>
                        <a:cs typeface="+mn-cs"/>
                      </a:endParaRPr>
                    </a:p>
                    <a:p>
                      <a:endParaRPr lang="da-DK" sz="1600" dirty="0">
                        <a:latin typeface="+mn-lt"/>
                      </a:endParaRPr>
                    </a:p>
                  </a:txBody>
                  <a:tcPr/>
                </a:tc>
                <a:tc>
                  <a:txBody>
                    <a:bodyPr/>
                    <a:lstStyle/>
                    <a:p>
                      <a:r>
                        <a:rPr lang="en-GB" sz="1600" b="1" i="0" kern="1200" dirty="0">
                          <a:solidFill>
                            <a:schemeClr val="dk1"/>
                          </a:solidFill>
                          <a:effectLst/>
                          <a:latin typeface="+mn-lt"/>
                          <a:ea typeface="+mn-ea"/>
                          <a:cs typeface="+mn-cs"/>
                        </a:rPr>
                        <a:t>Definition </a:t>
                      </a:r>
                      <a:r>
                        <a:rPr lang="da-DK" sz="1600" b="1" i="0" kern="1200" noProof="0" dirty="0">
                          <a:solidFill>
                            <a:schemeClr val="dk1"/>
                          </a:solidFill>
                          <a:effectLst/>
                          <a:latin typeface="+mn-lt"/>
                          <a:ea typeface="+mn-ea"/>
                          <a:cs typeface="+mn-cs"/>
                        </a:rPr>
                        <a:t>af kabelføring:</a:t>
                      </a:r>
                    </a:p>
                    <a:p>
                      <a:endParaRPr lang="en-GB" sz="1600" b="0" i="0" kern="1200" dirty="0">
                        <a:solidFill>
                          <a:schemeClr val="dk1"/>
                        </a:solidFill>
                        <a:effectLst/>
                        <a:latin typeface="+mn-lt"/>
                        <a:ea typeface="+mn-ea"/>
                        <a:cs typeface="+mn-cs"/>
                      </a:endParaRPr>
                    </a:p>
                    <a:p>
                      <a:r>
                        <a:rPr lang="en-GB" sz="1600" b="0" i="0" kern="1200" dirty="0">
                          <a:solidFill>
                            <a:schemeClr val="dk1"/>
                          </a:solidFill>
                          <a:effectLst/>
                          <a:latin typeface="+mn-lt"/>
                          <a:ea typeface="+mn-ea"/>
                          <a:cs typeface="+mn-cs"/>
                        </a:rPr>
                        <a:t>“</a:t>
                      </a:r>
                      <a:r>
                        <a:rPr lang="da-DK" sz="1600" b="0" i="0" kern="1200" dirty="0">
                          <a:solidFill>
                            <a:schemeClr val="dk1"/>
                          </a:solidFill>
                          <a:effectLst/>
                          <a:latin typeface="+mn-lt"/>
                          <a:ea typeface="+mn-ea"/>
                          <a:cs typeface="+mn-cs"/>
                        </a:rPr>
                        <a:t>Alle foranstaltninger, der er nødvendige for at muliggøre opsætning af ladepunkter, </a:t>
                      </a:r>
                      <a:r>
                        <a:rPr lang="da-DK" sz="1600" b="0" i="0" kern="1200" dirty="0">
                          <a:solidFill>
                            <a:schemeClr val="accent1"/>
                          </a:solidFill>
                          <a:effectLst/>
                          <a:latin typeface="+mn-lt"/>
                          <a:ea typeface="+mn-ea"/>
                          <a:cs typeface="+mn-cs"/>
                        </a:rPr>
                        <a:t>herunder datatransmission, kabler, kabelruter og om nødvendigt elmålere</a:t>
                      </a:r>
                      <a:r>
                        <a:rPr lang="da-DK" sz="1600" b="0" i="0" kern="1200" dirty="0">
                          <a:solidFill>
                            <a:schemeClr val="dk1"/>
                          </a:solidFill>
                          <a:effectLst/>
                          <a:latin typeface="+mn-lt"/>
                          <a:ea typeface="+mn-ea"/>
                          <a:cs typeface="+mn-cs"/>
                        </a:rPr>
                        <a:t>.</a:t>
                      </a:r>
                      <a:r>
                        <a:rPr lang="en-GB" sz="1600" b="0" i="0" kern="1200" dirty="0">
                          <a:solidFill>
                            <a:schemeClr val="dk1"/>
                          </a:solidFill>
                          <a:effectLst/>
                          <a:latin typeface="+mn-lt"/>
                          <a:ea typeface="+mn-ea"/>
                          <a:cs typeface="+mn-cs"/>
                        </a:rPr>
                        <a:t>” </a:t>
                      </a:r>
                      <a:endParaRPr lang="da-DK" sz="1600" b="0" i="0" dirty="0">
                        <a:latin typeface="+mn-lt"/>
                      </a:endParaRPr>
                    </a:p>
                  </a:txBody>
                  <a:tcPr/>
                </a:tc>
                <a:extLst>
                  <a:ext uri="{0D108BD9-81ED-4DB2-BD59-A6C34878D82A}">
                    <a16:rowId xmlns:a16="http://schemas.microsoft.com/office/drawing/2014/main" val="2440845983"/>
                  </a:ext>
                </a:extLst>
              </a:tr>
            </a:tbl>
          </a:graphicData>
        </a:graphic>
      </p:graphicFrame>
      <p:sp>
        <p:nvSpPr>
          <p:cNvPr id="16" name="Arrow: Right 15">
            <a:extLst>
              <a:ext uri="{FF2B5EF4-FFF2-40B4-BE49-F238E27FC236}">
                <a16:creationId xmlns:a16="http://schemas.microsoft.com/office/drawing/2014/main" id="{A63E8D74-03CD-87EF-348A-273B33DCE408}"/>
              </a:ext>
            </a:extLst>
          </p:cNvPr>
          <p:cNvSpPr/>
          <p:nvPr/>
        </p:nvSpPr>
        <p:spPr>
          <a:xfrm>
            <a:off x="4347746" y="1924130"/>
            <a:ext cx="435935" cy="435935"/>
          </a:xfrm>
          <a:prstGeom prst="rightArrow">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latin typeface="Gotham Rounded Book" pitchFamily="50" charset="0"/>
            </a:endParaRPr>
          </a:p>
        </p:txBody>
      </p:sp>
      <p:pic>
        <p:nvPicPr>
          <p:cNvPr id="1026" name="Picture 2" descr="Korrugeret Kabelrør 75/62mm i 50 meters rulle med træksnor">
            <a:extLst>
              <a:ext uri="{FF2B5EF4-FFF2-40B4-BE49-F238E27FC236}">
                <a16:creationId xmlns:a16="http://schemas.microsoft.com/office/drawing/2014/main" id="{4794D5B0-F69F-EF1F-FFFF-70B22735E2A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75031" y="3615005"/>
            <a:ext cx="2080826" cy="14711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bel 5G6 for forsyning af ladestander - pr. meter">
            <a:extLst>
              <a:ext uri="{FF2B5EF4-FFF2-40B4-BE49-F238E27FC236}">
                <a16:creationId xmlns:a16="http://schemas.microsoft.com/office/drawing/2014/main" id="{F4E04F51-4BA2-E38F-780D-17BFF71541CB}"/>
              </a:ext>
            </a:extLst>
          </p:cNvPr>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b="49768"/>
          <a:stretch/>
        </p:blipFill>
        <p:spPr bwMode="auto">
          <a:xfrm>
            <a:off x="8453755" y="5339994"/>
            <a:ext cx="2753045" cy="1382889"/>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36F5385B-2F47-933A-38F4-22AB4B7C715A}"/>
              </a:ext>
            </a:extLst>
          </p:cNvPr>
          <p:cNvSpPr txBox="1">
            <a:spLocks/>
          </p:cNvSpPr>
          <p:nvPr/>
        </p:nvSpPr>
        <p:spPr bwMode="auto">
          <a:xfrm>
            <a:off x="355981" y="350145"/>
            <a:ext cx="9856991" cy="1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0000"/>
              </a:lnSpc>
              <a:spcBef>
                <a:spcPts val="599"/>
              </a:spcBef>
              <a:spcAft>
                <a:spcPts val="599"/>
              </a:spcAft>
              <a:buSzPct val="100000"/>
              <a:buFont typeface="Arial" panose="020B0604020202020204" pitchFamily="34" charset="0"/>
              <a:buChar char="•"/>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a:lstStyle>
          <a:p>
            <a:pPr marL="0" indent="0">
              <a:buNone/>
            </a:pPr>
            <a:r>
              <a:rPr lang="da-DK" sz="1000" kern="0" dirty="0">
                <a:solidFill>
                  <a:schemeClr val="accent1"/>
                </a:solidFill>
              </a:rPr>
              <a:t>GRUNDLAG</a:t>
            </a:r>
          </a:p>
        </p:txBody>
      </p:sp>
    </p:spTree>
    <p:extLst>
      <p:ext uri="{BB962C8B-B14F-4D97-AF65-F5344CB8AC3E}">
        <p14:creationId xmlns:p14="http://schemas.microsoft.com/office/powerpoint/2010/main" val="426606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F25EE99-12F4-5C96-06B3-5888EE236D5C}"/>
              </a:ext>
            </a:extLst>
          </p:cNvPr>
          <p:cNvGraphicFramePr>
            <a:graphicFrameLocks noChangeAspect="1"/>
          </p:cNvGraphicFramePr>
          <p:nvPr>
            <p:custDataLst>
              <p:tags r:id="rId1"/>
            </p:custDataLst>
            <p:extLst>
              <p:ext uri="{D42A27DB-BD31-4B8C-83A1-F6EECF244321}">
                <p14:modId xmlns:p14="http://schemas.microsoft.com/office/powerpoint/2010/main" val="2634255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think-cell data - do not delete" hidden="1">
                        <a:extLst>
                          <a:ext uri="{FF2B5EF4-FFF2-40B4-BE49-F238E27FC236}">
                            <a16:creationId xmlns:a16="http://schemas.microsoft.com/office/drawing/2014/main" id="{CF25EE99-12F4-5C96-06B3-5888EE236D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55AFAB-A8BB-862F-FBCE-1058AF813EAF}"/>
              </a:ext>
            </a:extLst>
          </p:cNvPr>
          <p:cNvSpPr>
            <a:spLocks noGrp="1"/>
          </p:cNvSpPr>
          <p:nvPr>
            <p:ph type="ctrTitle"/>
          </p:nvPr>
        </p:nvSpPr>
        <p:spPr/>
        <p:txBody>
          <a:bodyPr vert="horz"/>
          <a:lstStyle/>
          <a:p>
            <a:pPr lvl="1">
              <a:spcBef>
                <a:spcPts val="0"/>
              </a:spcBef>
            </a:pPr>
            <a:r>
              <a:rPr lang="da-DK" sz="4800" dirty="0">
                <a:solidFill>
                  <a:schemeClr val="bg1"/>
                </a:solidFill>
              </a:rPr>
              <a:t>AFI-forordningen</a:t>
            </a:r>
            <a:endParaRPr lang="da-DK" sz="5400" dirty="0">
              <a:solidFill>
                <a:schemeClr val="bg1"/>
              </a:solidFill>
            </a:endParaRPr>
          </a:p>
        </p:txBody>
      </p:sp>
      <p:sp>
        <p:nvSpPr>
          <p:cNvPr id="3" name="Subtitle 2">
            <a:extLst>
              <a:ext uri="{FF2B5EF4-FFF2-40B4-BE49-F238E27FC236}">
                <a16:creationId xmlns:a16="http://schemas.microsoft.com/office/drawing/2014/main" id="{3A41F967-2DAE-F837-E808-B3BD0C26221A}"/>
              </a:ext>
            </a:extLst>
          </p:cNvPr>
          <p:cNvSpPr>
            <a:spLocks noGrp="1"/>
          </p:cNvSpPr>
          <p:nvPr>
            <p:ph type="subTitle" idx="1"/>
          </p:nvPr>
        </p:nvSpPr>
        <p:spPr>
          <a:xfrm>
            <a:off x="342904" y="5157200"/>
            <a:ext cx="9891665" cy="1069875"/>
          </a:xfrm>
        </p:spPr>
        <p:txBody>
          <a:bodyPr/>
          <a:lstStyle/>
          <a:p>
            <a:r>
              <a:rPr lang="da-DK" sz="4000" dirty="0">
                <a:solidFill>
                  <a:schemeClr val="bg1"/>
                </a:solidFill>
              </a:rPr>
              <a:t>– revision af AFI-lov og bekendtgørelser i april 2024</a:t>
            </a:r>
            <a:endParaRPr lang="da-DK" dirty="0"/>
          </a:p>
        </p:txBody>
      </p:sp>
      <p:sp>
        <p:nvSpPr>
          <p:cNvPr id="4" name="Slide Number Placeholder 3">
            <a:extLst>
              <a:ext uri="{FF2B5EF4-FFF2-40B4-BE49-F238E27FC236}">
                <a16:creationId xmlns:a16="http://schemas.microsoft.com/office/drawing/2014/main" id="{85F953DF-AF2F-84F9-D0EA-F30EB4DE1A5B}"/>
              </a:ext>
            </a:extLst>
          </p:cNvPr>
          <p:cNvSpPr>
            <a:spLocks noGrp="1"/>
          </p:cNvSpPr>
          <p:nvPr>
            <p:ph type="sldNum" sz="quarter" idx="4"/>
          </p:nvPr>
        </p:nvSpPr>
        <p:spPr/>
        <p:txBody>
          <a:bodyPr/>
          <a:lstStyle/>
          <a:p>
            <a:fld id="{6ACBDE86-91AD-4605-99AD-6345013A9E73}" type="slidenum">
              <a:rPr lang="da-DK" smtClean="0"/>
              <a:pPr/>
              <a:t>17</a:t>
            </a:fld>
            <a:endParaRPr lang="da-DK" dirty="0"/>
          </a:p>
        </p:txBody>
      </p:sp>
    </p:spTree>
    <p:extLst>
      <p:ext uri="{BB962C8B-B14F-4D97-AF65-F5344CB8AC3E}">
        <p14:creationId xmlns:p14="http://schemas.microsoft.com/office/powerpoint/2010/main" val="326252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06CF4B6-42E1-4D43-893B-F3DDF345BAE7}"/>
              </a:ext>
            </a:extLst>
          </p:cNvPr>
          <p:cNvGraphicFramePr>
            <a:graphicFrameLocks noChangeAspect="1"/>
          </p:cNvGraphicFramePr>
          <p:nvPr>
            <p:custDataLst>
              <p:tags r:id="rId1"/>
            </p:custDataLst>
            <p:extLst>
              <p:ext uri="{D42A27DB-BD31-4B8C-83A1-F6EECF244321}">
                <p14:modId xmlns:p14="http://schemas.microsoft.com/office/powerpoint/2010/main" val="1180618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Object 4" hidden="1">
                        <a:extLst>
                          <a:ext uri="{FF2B5EF4-FFF2-40B4-BE49-F238E27FC236}">
                            <a16:creationId xmlns:a16="http://schemas.microsoft.com/office/drawing/2014/main" id="{F06CF4B6-42E1-4D43-893B-F3DDF345BA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CD57DE-8885-4886-802D-F7585732A3DC}"/>
              </a:ext>
            </a:extLst>
          </p:cNvPr>
          <p:cNvSpPr>
            <a:spLocks noGrp="1"/>
          </p:cNvSpPr>
          <p:nvPr>
            <p:ph type="title"/>
          </p:nvPr>
        </p:nvSpPr>
        <p:spPr>
          <a:xfrm>
            <a:off x="360000" y="655201"/>
            <a:ext cx="10483200" cy="936000"/>
          </a:xfrm>
        </p:spPr>
        <p:txBody>
          <a:bodyPr vert="horz"/>
          <a:lstStyle/>
          <a:p>
            <a:r>
              <a:rPr lang="da-DK" sz="2800" dirty="0"/>
              <a:t>AFI-loven og bekendtgørelser herunder</a:t>
            </a:r>
          </a:p>
        </p:txBody>
      </p:sp>
      <p:sp>
        <p:nvSpPr>
          <p:cNvPr id="3" name="Slide Number Placeholder 2">
            <a:extLst>
              <a:ext uri="{FF2B5EF4-FFF2-40B4-BE49-F238E27FC236}">
                <a16:creationId xmlns:a16="http://schemas.microsoft.com/office/drawing/2014/main" id="{04D30F17-4AD4-471F-85F5-94B75403F6DF}"/>
              </a:ext>
            </a:extLst>
          </p:cNvPr>
          <p:cNvSpPr>
            <a:spLocks noGrp="1"/>
          </p:cNvSpPr>
          <p:nvPr>
            <p:ph type="sldNum" sz="quarter" idx="12"/>
          </p:nvPr>
        </p:nvSpPr>
        <p:spPr/>
        <p:txBody>
          <a:bodyPr/>
          <a:lstStyle/>
          <a:p>
            <a:fld id="{23AA811B-2EBD-4900-905E-5BE206449611}" type="slidenum">
              <a:rPr lang="en-GB" smtClean="0">
                <a:latin typeface="Gotham Rounded Book" pitchFamily="50" charset="0"/>
              </a:rPr>
              <a:pPr/>
              <a:t>18</a:t>
            </a:fld>
            <a:endParaRPr lang="en-GB" dirty="0">
              <a:latin typeface="Gotham Rounded Book" pitchFamily="50" charset="0"/>
            </a:endParaRPr>
          </a:p>
        </p:txBody>
      </p:sp>
      <p:graphicFrame>
        <p:nvGraphicFramePr>
          <p:cNvPr id="9" name="Diagram 8">
            <a:extLst>
              <a:ext uri="{FF2B5EF4-FFF2-40B4-BE49-F238E27FC236}">
                <a16:creationId xmlns:a16="http://schemas.microsoft.com/office/drawing/2014/main" id="{8D928E7B-C1D6-456B-B4C6-9E8D31EDF663}"/>
              </a:ext>
            </a:extLst>
          </p:cNvPr>
          <p:cNvGraphicFramePr/>
          <p:nvPr>
            <p:extLst>
              <p:ext uri="{D42A27DB-BD31-4B8C-83A1-F6EECF244321}">
                <p14:modId xmlns:p14="http://schemas.microsoft.com/office/powerpoint/2010/main" val="1952604738"/>
              </p:ext>
            </p:extLst>
          </p:nvPr>
        </p:nvGraphicFramePr>
        <p:xfrm>
          <a:off x="359999" y="1591201"/>
          <a:ext cx="11373451" cy="45387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 name="TextBox 28">
            <a:extLst>
              <a:ext uri="{FF2B5EF4-FFF2-40B4-BE49-F238E27FC236}">
                <a16:creationId xmlns:a16="http://schemas.microsoft.com/office/drawing/2014/main" id="{AB7179CF-6837-BC66-A801-096C80078CC0}"/>
              </a:ext>
            </a:extLst>
          </p:cNvPr>
          <p:cNvSpPr txBox="1"/>
          <p:nvPr/>
        </p:nvSpPr>
        <p:spPr>
          <a:xfrm>
            <a:off x="384402" y="2967335"/>
            <a:ext cx="368283" cy="923330"/>
          </a:xfrm>
          <a:prstGeom prst="rect">
            <a:avLst/>
          </a:prstGeom>
          <a:noFill/>
        </p:spPr>
        <p:txBody>
          <a:bodyPr wrap="square" lIns="0" tIns="0" rIns="0" bIns="0" rtlCol="0">
            <a:spAutoFit/>
          </a:bodyPr>
          <a:lstStyle/>
          <a:p>
            <a:r>
              <a:rPr lang="da-DK" sz="6000" b="1" dirty="0">
                <a:ln w="19050">
                  <a:solidFill>
                    <a:srgbClr val="05326E"/>
                  </a:solidFill>
                </a:ln>
                <a:solidFill>
                  <a:schemeClr val="bg1"/>
                </a:solidFill>
                <a:latin typeface="+mj-lt"/>
              </a:rPr>
              <a:t>1</a:t>
            </a:r>
            <a:endParaRPr lang="da-DK" sz="2400" b="1" dirty="0">
              <a:ln w="19050">
                <a:solidFill>
                  <a:srgbClr val="05326E"/>
                </a:solidFill>
              </a:ln>
              <a:solidFill>
                <a:schemeClr val="bg1"/>
              </a:solidFill>
              <a:latin typeface="+mj-lt"/>
            </a:endParaRPr>
          </a:p>
        </p:txBody>
      </p:sp>
      <p:sp>
        <p:nvSpPr>
          <p:cNvPr id="30" name="TextBox 29">
            <a:extLst>
              <a:ext uri="{FF2B5EF4-FFF2-40B4-BE49-F238E27FC236}">
                <a16:creationId xmlns:a16="http://schemas.microsoft.com/office/drawing/2014/main" id="{19BE8AC0-1CB8-3ED8-EBB3-9AB6467799E4}"/>
              </a:ext>
            </a:extLst>
          </p:cNvPr>
          <p:cNvSpPr txBox="1"/>
          <p:nvPr/>
        </p:nvSpPr>
        <p:spPr>
          <a:xfrm>
            <a:off x="2706037" y="2967335"/>
            <a:ext cx="368283" cy="923330"/>
          </a:xfrm>
          <a:prstGeom prst="rect">
            <a:avLst/>
          </a:prstGeom>
          <a:noFill/>
        </p:spPr>
        <p:txBody>
          <a:bodyPr wrap="square" lIns="0" tIns="0" rIns="0" bIns="0" rtlCol="0">
            <a:spAutoFit/>
          </a:bodyPr>
          <a:lstStyle/>
          <a:p>
            <a:r>
              <a:rPr lang="da-DK" sz="6000" b="1" dirty="0">
                <a:ln w="19050">
                  <a:solidFill>
                    <a:srgbClr val="05326E"/>
                  </a:solidFill>
                </a:ln>
                <a:solidFill>
                  <a:schemeClr val="bg1"/>
                </a:solidFill>
                <a:latin typeface="+mj-lt"/>
              </a:rPr>
              <a:t>2</a:t>
            </a:r>
            <a:endParaRPr lang="da-DK" sz="2400" b="1" dirty="0">
              <a:ln w="19050">
                <a:solidFill>
                  <a:srgbClr val="05326E"/>
                </a:solidFill>
              </a:ln>
              <a:solidFill>
                <a:schemeClr val="bg1"/>
              </a:solidFill>
              <a:latin typeface="+mj-lt"/>
            </a:endParaRPr>
          </a:p>
        </p:txBody>
      </p:sp>
      <p:sp>
        <p:nvSpPr>
          <p:cNvPr id="31" name="TextBox 30">
            <a:extLst>
              <a:ext uri="{FF2B5EF4-FFF2-40B4-BE49-F238E27FC236}">
                <a16:creationId xmlns:a16="http://schemas.microsoft.com/office/drawing/2014/main" id="{939FBC61-4F73-E1A7-CE31-FFE8EBD96F4C}"/>
              </a:ext>
            </a:extLst>
          </p:cNvPr>
          <p:cNvSpPr txBox="1"/>
          <p:nvPr/>
        </p:nvSpPr>
        <p:spPr>
          <a:xfrm>
            <a:off x="5005219" y="2937249"/>
            <a:ext cx="368283" cy="923330"/>
          </a:xfrm>
          <a:prstGeom prst="rect">
            <a:avLst/>
          </a:prstGeom>
          <a:noFill/>
        </p:spPr>
        <p:txBody>
          <a:bodyPr wrap="square" lIns="0" tIns="0" rIns="0" bIns="0" rtlCol="0">
            <a:spAutoFit/>
          </a:bodyPr>
          <a:lstStyle/>
          <a:p>
            <a:r>
              <a:rPr lang="da-DK" sz="6000" b="1" dirty="0">
                <a:ln w="19050">
                  <a:solidFill>
                    <a:srgbClr val="05326E"/>
                  </a:solidFill>
                </a:ln>
                <a:solidFill>
                  <a:schemeClr val="bg1"/>
                </a:solidFill>
                <a:latin typeface="+mj-lt"/>
              </a:rPr>
              <a:t>3</a:t>
            </a:r>
            <a:endParaRPr lang="da-DK" sz="2400" b="1" dirty="0">
              <a:ln w="19050">
                <a:solidFill>
                  <a:srgbClr val="05326E"/>
                </a:solidFill>
              </a:ln>
              <a:solidFill>
                <a:schemeClr val="bg1"/>
              </a:solidFill>
              <a:latin typeface="+mj-lt"/>
            </a:endParaRPr>
          </a:p>
        </p:txBody>
      </p:sp>
      <p:sp>
        <p:nvSpPr>
          <p:cNvPr id="32" name="TextBox 31">
            <a:extLst>
              <a:ext uri="{FF2B5EF4-FFF2-40B4-BE49-F238E27FC236}">
                <a16:creationId xmlns:a16="http://schemas.microsoft.com/office/drawing/2014/main" id="{3D2795D1-CDAF-6593-FF7E-BD8A6235FAF6}"/>
              </a:ext>
            </a:extLst>
          </p:cNvPr>
          <p:cNvSpPr txBox="1"/>
          <p:nvPr/>
        </p:nvSpPr>
        <p:spPr>
          <a:xfrm>
            <a:off x="7318791" y="2937249"/>
            <a:ext cx="368283" cy="923330"/>
          </a:xfrm>
          <a:prstGeom prst="rect">
            <a:avLst/>
          </a:prstGeom>
          <a:noFill/>
        </p:spPr>
        <p:txBody>
          <a:bodyPr wrap="square" lIns="0" tIns="0" rIns="0" bIns="0" rtlCol="0">
            <a:spAutoFit/>
          </a:bodyPr>
          <a:lstStyle/>
          <a:p>
            <a:r>
              <a:rPr lang="da-DK" sz="6000" b="1" dirty="0">
                <a:ln w="19050">
                  <a:solidFill>
                    <a:srgbClr val="05326E"/>
                  </a:solidFill>
                </a:ln>
                <a:solidFill>
                  <a:schemeClr val="bg1"/>
                </a:solidFill>
                <a:latin typeface="+mj-lt"/>
              </a:rPr>
              <a:t>4</a:t>
            </a:r>
            <a:endParaRPr lang="da-DK" sz="2400" b="1" dirty="0">
              <a:ln w="19050">
                <a:solidFill>
                  <a:srgbClr val="05326E"/>
                </a:solidFill>
              </a:ln>
              <a:solidFill>
                <a:schemeClr val="bg1"/>
              </a:solidFill>
              <a:latin typeface="+mj-lt"/>
            </a:endParaRPr>
          </a:p>
        </p:txBody>
      </p:sp>
      <p:sp>
        <p:nvSpPr>
          <p:cNvPr id="8" name="TextBox 7">
            <a:extLst>
              <a:ext uri="{FF2B5EF4-FFF2-40B4-BE49-F238E27FC236}">
                <a16:creationId xmlns:a16="http://schemas.microsoft.com/office/drawing/2014/main" id="{F193324A-7E31-CD6E-7345-2BDA610D8FBE}"/>
              </a:ext>
            </a:extLst>
          </p:cNvPr>
          <p:cNvSpPr txBox="1"/>
          <p:nvPr/>
        </p:nvSpPr>
        <p:spPr>
          <a:xfrm>
            <a:off x="9626036" y="2937249"/>
            <a:ext cx="368283" cy="923330"/>
          </a:xfrm>
          <a:prstGeom prst="rect">
            <a:avLst/>
          </a:prstGeom>
          <a:noFill/>
        </p:spPr>
        <p:txBody>
          <a:bodyPr wrap="square" lIns="0" tIns="0" rIns="0" bIns="0" rtlCol="0">
            <a:spAutoFit/>
          </a:bodyPr>
          <a:lstStyle/>
          <a:p>
            <a:r>
              <a:rPr lang="da-DK" sz="6000" b="1" dirty="0">
                <a:ln w="19050">
                  <a:solidFill>
                    <a:srgbClr val="05326E"/>
                  </a:solidFill>
                </a:ln>
                <a:solidFill>
                  <a:schemeClr val="bg1"/>
                </a:solidFill>
                <a:latin typeface="+mj-lt"/>
              </a:rPr>
              <a:t>5</a:t>
            </a:r>
            <a:endParaRPr lang="da-DK" sz="2400" b="1" dirty="0">
              <a:ln w="19050">
                <a:solidFill>
                  <a:srgbClr val="05326E"/>
                </a:solidFill>
              </a:ln>
              <a:solidFill>
                <a:schemeClr val="bg1"/>
              </a:solidFill>
              <a:latin typeface="+mj-lt"/>
            </a:endParaRPr>
          </a:p>
        </p:txBody>
      </p:sp>
      <p:sp>
        <p:nvSpPr>
          <p:cNvPr id="10" name="Rectangle 9">
            <a:extLst>
              <a:ext uri="{FF2B5EF4-FFF2-40B4-BE49-F238E27FC236}">
                <a16:creationId xmlns:a16="http://schemas.microsoft.com/office/drawing/2014/main" id="{258ED4EB-3A82-7D18-8605-1DF2D3DFE738}"/>
              </a:ext>
            </a:extLst>
          </p:cNvPr>
          <p:cNvSpPr/>
          <p:nvPr/>
        </p:nvSpPr>
        <p:spPr>
          <a:xfrm rot="19930641">
            <a:off x="2376959" y="2073141"/>
            <a:ext cx="6978315" cy="1211179"/>
          </a:xfrm>
          <a:prstGeom prst="rect">
            <a:avLst/>
          </a:prstGeom>
          <a:solidFill>
            <a:srgbClr val="FF885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4400" dirty="0">
                <a:latin typeface="+mj-lt"/>
              </a:rPr>
              <a:t>AFI-Forordningen </a:t>
            </a:r>
          </a:p>
        </p:txBody>
      </p:sp>
      <p:sp>
        <p:nvSpPr>
          <p:cNvPr id="4" name="Subtitle 2">
            <a:extLst>
              <a:ext uri="{FF2B5EF4-FFF2-40B4-BE49-F238E27FC236}">
                <a16:creationId xmlns:a16="http://schemas.microsoft.com/office/drawing/2014/main" id="{228E1412-D0C2-3AED-A44C-84CCAA7D293F}"/>
              </a:ext>
            </a:extLst>
          </p:cNvPr>
          <p:cNvSpPr txBox="1">
            <a:spLocks/>
          </p:cNvSpPr>
          <p:nvPr/>
        </p:nvSpPr>
        <p:spPr bwMode="auto">
          <a:xfrm>
            <a:off x="355981" y="350145"/>
            <a:ext cx="9856991" cy="1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0000"/>
              </a:lnSpc>
              <a:spcBef>
                <a:spcPts val="599"/>
              </a:spcBef>
              <a:spcAft>
                <a:spcPts val="599"/>
              </a:spcAft>
              <a:buSzPct val="100000"/>
              <a:buFont typeface="Arial" panose="020B0604020202020204" pitchFamily="34" charset="0"/>
              <a:buChar char="•"/>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a:lstStyle>
          <a:p>
            <a:pPr marL="0" indent="0">
              <a:buNone/>
            </a:pPr>
            <a:r>
              <a:rPr lang="da-DK" sz="1000" kern="0" dirty="0">
                <a:solidFill>
                  <a:schemeClr val="accent1"/>
                </a:solidFill>
              </a:rPr>
              <a:t>GRUNDLAG</a:t>
            </a:r>
          </a:p>
        </p:txBody>
      </p:sp>
    </p:spTree>
    <p:extLst>
      <p:ext uri="{BB962C8B-B14F-4D97-AF65-F5344CB8AC3E}">
        <p14:creationId xmlns:p14="http://schemas.microsoft.com/office/powerpoint/2010/main" val="216181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A675802-FA65-8C6A-6489-B20143F333A4}"/>
              </a:ext>
            </a:extLst>
          </p:cNvPr>
          <p:cNvGraphicFramePr>
            <a:graphicFrameLocks noChangeAspect="1"/>
          </p:cNvGraphicFramePr>
          <p:nvPr>
            <p:custDataLst>
              <p:tags r:id="rId1"/>
            </p:custDataLst>
            <p:extLst>
              <p:ext uri="{D42A27DB-BD31-4B8C-83A1-F6EECF244321}">
                <p14:modId xmlns:p14="http://schemas.microsoft.com/office/powerpoint/2010/main" val="3785606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think-cell data - do not delete" hidden="1">
                        <a:extLst>
                          <a:ext uri="{FF2B5EF4-FFF2-40B4-BE49-F238E27FC236}">
                            <a16:creationId xmlns:a16="http://schemas.microsoft.com/office/drawing/2014/main" id="{9A675802-FA65-8C6A-6489-B20143F333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3AD37BF1-BB9A-9156-C063-78BF28ABC118}"/>
              </a:ext>
            </a:extLst>
          </p:cNvPr>
          <p:cNvSpPr/>
          <p:nvPr/>
        </p:nvSpPr>
        <p:spPr>
          <a:xfrm>
            <a:off x="8841996" y="-513934"/>
            <a:ext cx="4049153" cy="7901471"/>
          </a:xfrm>
          <a:prstGeom prst="rect">
            <a:avLst/>
          </a:prstGeom>
          <a:solidFill>
            <a:srgbClr val="CCEBF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dirty="0" err="1"/>
          </a:p>
        </p:txBody>
      </p:sp>
      <p:sp>
        <p:nvSpPr>
          <p:cNvPr id="2" name="Title 1">
            <a:extLst>
              <a:ext uri="{FF2B5EF4-FFF2-40B4-BE49-F238E27FC236}">
                <a16:creationId xmlns:a16="http://schemas.microsoft.com/office/drawing/2014/main" id="{75FA2CF7-1A8F-9A8B-ED97-A9950AB07021}"/>
              </a:ext>
            </a:extLst>
          </p:cNvPr>
          <p:cNvSpPr>
            <a:spLocks noGrp="1"/>
          </p:cNvSpPr>
          <p:nvPr>
            <p:ph type="title"/>
          </p:nvPr>
        </p:nvSpPr>
        <p:spPr/>
        <p:txBody>
          <a:bodyPr vert="horz"/>
          <a:lstStyle/>
          <a:p>
            <a:r>
              <a:rPr lang="en-US" sz="2800" dirty="0">
                <a:latin typeface="+mn-lt"/>
              </a:rPr>
              <a:t>AFI-</a:t>
            </a:r>
            <a:r>
              <a:rPr lang="en-US" sz="2800" dirty="0" err="1">
                <a:latin typeface="+mn-lt"/>
              </a:rPr>
              <a:t>forordningen</a:t>
            </a:r>
            <a:endParaRPr lang="en-US" sz="2800" dirty="0">
              <a:latin typeface="+mn-lt"/>
            </a:endParaRPr>
          </a:p>
        </p:txBody>
      </p:sp>
      <p:sp>
        <p:nvSpPr>
          <p:cNvPr id="3" name="Content Placeholder 2">
            <a:extLst>
              <a:ext uri="{FF2B5EF4-FFF2-40B4-BE49-F238E27FC236}">
                <a16:creationId xmlns:a16="http://schemas.microsoft.com/office/drawing/2014/main" id="{493D8760-BD11-08E8-18D7-77C42FE2E41B}"/>
              </a:ext>
            </a:extLst>
          </p:cNvPr>
          <p:cNvSpPr>
            <a:spLocks noGrp="1"/>
          </p:cNvSpPr>
          <p:nvPr>
            <p:ph idx="1"/>
          </p:nvPr>
        </p:nvSpPr>
        <p:spPr>
          <a:xfrm>
            <a:off x="360000" y="1447800"/>
            <a:ext cx="7974630" cy="4675800"/>
          </a:xfrm>
        </p:spPr>
        <p:txBody>
          <a:bodyPr/>
          <a:lstStyle/>
          <a:p>
            <a:pPr marL="0" indent="0">
              <a:buNone/>
            </a:pPr>
            <a:r>
              <a:rPr lang="en-US" sz="1600" dirty="0"/>
              <a:t>AFI-</a:t>
            </a:r>
            <a:r>
              <a:rPr lang="en-US" sz="1600" dirty="0" err="1"/>
              <a:t>forordningen</a:t>
            </a:r>
            <a:r>
              <a:rPr lang="en-US" sz="1600" dirty="0"/>
              <a:t> er </a:t>
            </a:r>
            <a:r>
              <a:rPr lang="en-US" sz="1600" dirty="0" err="1"/>
              <a:t>trådt</a:t>
            </a:r>
            <a:r>
              <a:rPr lang="en-US" sz="1600" dirty="0"/>
              <a:t> </a:t>
            </a:r>
            <a:r>
              <a:rPr lang="en-US" sz="1600" dirty="0" err="1"/>
              <a:t>i</a:t>
            </a:r>
            <a:r>
              <a:rPr lang="en-US" sz="1600" dirty="0"/>
              <a:t> kraft </a:t>
            </a:r>
            <a:r>
              <a:rPr lang="en-US" sz="1600" dirty="0" err="1"/>
              <a:t>og</a:t>
            </a:r>
            <a:r>
              <a:rPr lang="en-US" sz="1600" dirty="0"/>
              <a:t> </a:t>
            </a:r>
            <a:r>
              <a:rPr lang="en-US" sz="1600" dirty="0" err="1"/>
              <a:t>fandt</a:t>
            </a:r>
            <a:r>
              <a:rPr lang="en-US" sz="1600" dirty="0"/>
              <a:t> </a:t>
            </a:r>
            <a:r>
              <a:rPr lang="en-US" sz="1600" dirty="0" err="1"/>
              <a:t>anvendelse</a:t>
            </a:r>
            <a:r>
              <a:rPr lang="en-US" sz="1600" dirty="0"/>
              <a:t> </a:t>
            </a:r>
            <a:r>
              <a:rPr lang="en-US" sz="1600" dirty="0" err="1"/>
              <a:t>fra</a:t>
            </a:r>
            <a:r>
              <a:rPr lang="en-US" sz="1600" dirty="0"/>
              <a:t> </a:t>
            </a:r>
            <a:r>
              <a:rPr lang="en-US" sz="1600" b="1" dirty="0"/>
              <a:t>13. </a:t>
            </a:r>
            <a:r>
              <a:rPr lang="en-US" sz="1600" b="1" dirty="0" err="1"/>
              <a:t>april</a:t>
            </a:r>
            <a:r>
              <a:rPr lang="en-US" sz="1600" b="1" dirty="0"/>
              <a:t> 2024</a:t>
            </a:r>
            <a:r>
              <a:rPr lang="en-US" sz="1600" dirty="0"/>
              <a:t>. </a:t>
            </a:r>
          </a:p>
          <a:p>
            <a:pPr marL="0" indent="0">
              <a:buNone/>
            </a:pPr>
            <a:r>
              <a:rPr lang="en-US" sz="1600" dirty="0"/>
              <a:t>Med AFI-</a:t>
            </a:r>
            <a:r>
              <a:rPr lang="en-US" sz="1600" dirty="0" err="1"/>
              <a:t>forordningen</a:t>
            </a:r>
            <a:r>
              <a:rPr lang="en-US" sz="1600" dirty="0"/>
              <a:t> </a:t>
            </a:r>
            <a:r>
              <a:rPr lang="en-US" sz="1600" dirty="0" err="1"/>
              <a:t>ophæves</a:t>
            </a:r>
            <a:r>
              <a:rPr lang="en-US" sz="1600" dirty="0"/>
              <a:t> AFI-</a:t>
            </a:r>
            <a:r>
              <a:rPr lang="en-US" sz="1600" dirty="0" err="1"/>
              <a:t>direktivet</a:t>
            </a:r>
            <a:r>
              <a:rPr lang="en-US" sz="1600" dirty="0"/>
              <a:t>.</a:t>
            </a:r>
          </a:p>
          <a:p>
            <a:pPr marL="0" indent="0">
              <a:buNone/>
            </a:pPr>
            <a:endParaRPr lang="en-US" sz="1600" dirty="0"/>
          </a:p>
          <a:p>
            <a:pPr marL="0" indent="0">
              <a:spcBef>
                <a:spcPts val="0"/>
              </a:spcBef>
              <a:spcAft>
                <a:spcPts val="0"/>
              </a:spcAft>
              <a:buNone/>
            </a:pPr>
            <a:r>
              <a:rPr lang="en-US" sz="1600" b="1" dirty="0" err="1"/>
              <a:t>Indhold</a:t>
            </a:r>
            <a:r>
              <a:rPr lang="en-US" sz="1600" b="1" dirty="0"/>
              <a:t>:</a:t>
            </a:r>
          </a:p>
          <a:p>
            <a:pPr marL="342900" indent="-342900">
              <a:spcBef>
                <a:spcPts val="0"/>
              </a:spcBef>
              <a:spcAft>
                <a:spcPts val="0"/>
              </a:spcAft>
              <a:buFont typeface="+mj-lt"/>
              <a:buAutoNum type="arabicPeriod"/>
            </a:pPr>
            <a:r>
              <a:rPr lang="en-US" sz="1600" dirty="0"/>
              <a:t>Krav </a:t>
            </a:r>
            <a:r>
              <a:rPr lang="en-US" sz="1600" dirty="0" err="1"/>
              <a:t>til</a:t>
            </a:r>
            <a:r>
              <a:rPr lang="en-US" sz="1600" dirty="0"/>
              <a:t> TENT-</a:t>
            </a:r>
            <a:r>
              <a:rPr lang="en-US" sz="1600" dirty="0" err="1"/>
              <a:t>hovedvejnettet</a:t>
            </a:r>
            <a:r>
              <a:rPr lang="en-US" sz="1600" dirty="0"/>
              <a:t> </a:t>
            </a:r>
            <a:r>
              <a:rPr lang="en-US" sz="1600" dirty="0" err="1"/>
              <a:t>og</a:t>
            </a:r>
            <a:r>
              <a:rPr lang="en-US" sz="1600" dirty="0"/>
              <a:t> det </a:t>
            </a:r>
            <a:r>
              <a:rPr lang="en-US" sz="1600" dirty="0" err="1"/>
              <a:t>samlede</a:t>
            </a:r>
            <a:r>
              <a:rPr lang="en-US" sz="1600" dirty="0"/>
              <a:t> net </a:t>
            </a:r>
            <a:r>
              <a:rPr lang="en-US" sz="1600" dirty="0" err="1"/>
              <a:t>ift</a:t>
            </a:r>
            <a:r>
              <a:rPr lang="en-US" sz="1600" dirty="0"/>
              <a:t>. </a:t>
            </a:r>
            <a:r>
              <a:rPr lang="en-US" sz="1600" dirty="0" err="1"/>
              <a:t>afstanden</a:t>
            </a:r>
            <a:r>
              <a:rPr lang="en-US" sz="1600" dirty="0"/>
              <a:t> </a:t>
            </a:r>
            <a:r>
              <a:rPr lang="en-US" sz="1600" dirty="0" err="1"/>
              <a:t>mellem</a:t>
            </a:r>
            <a:r>
              <a:rPr lang="en-US" sz="1600" dirty="0"/>
              <a:t> </a:t>
            </a:r>
            <a:r>
              <a:rPr lang="en-US" sz="1600" dirty="0" err="1"/>
              <a:t>ladeparker</a:t>
            </a:r>
            <a:r>
              <a:rPr lang="en-US" sz="1600" dirty="0"/>
              <a:t> </a:t>
            </a:r>
            <a:r>
              <a:rPr lang="en-US" sz="1600" dirty="0" err="1"/>
              <a:t>og</a:t>
            </a:r>
            <a:r>
              <a:rPr lang="en-US" sz="1600" dirty="0"/>
              <a:t> minimum samlet </a:t>
            </a:r>
            <a:r>
              <a:rPr lang="en-US" sz="1600" dirty="0" err="1"/>
              <a:t>effekt</a:t>
            </a:r>
            <a:endParaRPr lang="en-US" sz="1600" dirty="0"/>
          </a:p>
          <a:p>
            <a:pPr marL="342900" indent="-342900">
              <a:spcBef>
                <a:spcPts val="0"/>
              </a:spcBef>
              <a:spcAft>
                <a:spcPts val="0"/>
              </a:spcAft>
              <a:buFont typeface="+mj-lt"/>
              <a:buAutoNum type="arabicPeriod"/>
            </a:pPr>
            <a:r>
              <a:rPr lang="en-US" sz="1600" dirty="0" err="1"/>
              <a:t>Tekniske</a:t>
            </a:r>
            <a:r>
              <a:rPr lang="en-US" sz="1600" dirty="0"/>
              <a:t> </a:t>
            </a:r>
            <a:r>
              <a:rPr lang="en-US" sz="1600" dirty="0" err="1"/>
              <a:t>specifikationer</a:t>
            </a:r>
            <a:r>
              <a:rPr lang="en-US" sz="1600" dirty="0"/>
              <a:t> </a:t>
            </a:r>
            <a:r>
              <a:rPr lang="en-US" sz="1600" dirty="0" err="1"/>
              <a:t>og</a:t>
            </a:r>
            <a:r>
              <a:rPr lang="en-US" sz="1600" dirty="0"/>
              <a:t> </a:t>
            </a:r>
            <a:r>
              <a:rPr lang="en-US" sz="1600" dirty="0" err="1"/>
              <a:t>krav</a:t>
            </a:r>
            <a:r>
              <a:rPr lang="en-US" sz="1600" dirty="0"/>
              <a:t> </a:t>
            </a:r>
            <a:r>
              <a:rPr lang="en-US" sz="1600" dirty="0" err="1"/>
              <a:t>til</a:t>
            </a:r>
            <a:r>
              <a:rPr lang="en-US" sz="1600" dirty="0"/>
              <a:t> </a:t>
            </a:r>
            <a:r>
              <a:rPr lang="en-US" sz="1600" dirty="0" err="1"/>
              <a:t>brugerinformation</a:t>
            </a:r>
            <a:r>
              <a:rPr lang="en-US" sz="1600" dirty="0"/>
              <a:t>, </a:t>
            </a:r>
            <a:r>
              <a:rPr lang="en-US" sz="1600" dirty="0" err="1"/>
              <a:t>datalevering</a:t>
            </a:r>
            <a:r>
              <a:rPr lang="en-US" sz="1600" dirty="0"/>
              <a:t> </a:t>
            </a:r>
            <a:r>
              <a:rPr lang="en-US" sz="1600" dirty="0" err="1"/>
              <a:t>og</a:t>
            </a:r>
            <a:r>
              <a:rPr lang="en-US" sz="1600" dirty="0"/>
              <a:t> </a:t>
            </a:r>
            <a:r>
              <a:rPr lang="en-US" sz="1600" dirty="0" err="1"/>
              <a:t>betalingskrav</a:t>
            </a:r>
            <a:r>
              <a:rPr lang="en-US" sz="1600" dirty="0"/>
              <a:t> for </a:t>
            </a:r>
            <a:r>
              <a:rPr lang="en-US" sz="1600" dirty="0" err="1"/>
              <a:t>infrastruktur</a:t>
            </a:r>
            <a:r>
              <a:rPr lang="en-US" sz="1600" dirty="0"/>
              <a:t> for alternative </a:t>
            </a:r>
            <a:r>
              <a:rPr lang="en-US" sz="1600" dirty="0" err="1"/>
              <a:t>drivmidler</a:t>
            </a:r>
            <a:endParaRPr lang="en-US" sz="1600" dirty="0"/>
          </a:p>
          <a:p>
            <a:pPr marL="0" indent="0">
              <a:buNone/>
            </a:pPr>
            <a:endParaRPr lang="en-US" sz="1600" dirty="0"/>
          </a:p>
          <a:p>
            <a:pPr marL="0" indent="0">
              <a:buNone/>
            </a:pPr>
            <a:r>
              <a:rPr lang="en-US" sz="1600" b="1" dirty="0" err="1"/>
              <a:t>Betyder</a:t>
            </a:r>
            <a:r>
              <a:rPr lang="en-US" sz="1600" b="1" dirty="0"/>
              <a:t> </a:t>
            </a:r>
            <a:r>
              <a:rPr lang="en-US" sz="1600" b="1" dirty="0" err="1"/>
              <a:t>særligt</a:t>
            </a:r>
            <a:r>
              <a:rPr lang="en-US" sz="1600" b="1" dirty="0"/>
              <a:t> </a:t>
            </a:r>
            <a:r>
              <a:rPr lang="en-US" sz="1600" b="1" dirty="0" err="1"/>
              <a:t>ændringer</a:t>
            </a:r>
            <a:r>
              <a:rPr lang="en-US" sz="1600" b="1" dirty="0"/>
              <a:t> </a:t>
            </a:r>
            <a:r>
              <a:rPr lang="en-US" sz="1600" b="1" dirty="0" err="1"/>
              <a:t>af</a:t>
            </a:r>
            <a:r>
              <a:rPr lang="en-US" sz="1600" b="1" dirty="0"/>
              <a:t> AFI-</a:t>
            </a:r>
            <a:r>
              <a:rPr lang="en-US" sz="1600" b="1" dirty="0" err="1"/>
              <a:t>loven</a:t>
            </a:r>
            <a:r>
              <a:rPr lang="en-US" sz="1600" b="1" dirty="0"/>
              <a:t> </a:t>
            </a:r>
            <a:r>
              <a:rPr lang="en-US" sz="1600" dirty="0"/>
              <a:t>(</a:t>
            </a:r>
            <a:r>
              <a:rPr lang="en-US" sz="1600" dirty="0" err="1"/>
              <a:t>bl.a</a:t>
            </a:r>
            <a:r>
              <a:rPr lang="en-US" sz="1600" dirty="0"/>
              <a:t>. AFI-</a:t>
            </a:r>
            <a:r>
              <a:rPr lang="en-US" sz="1600" dirty="0" err="1"/>
              <a:t>lovens</a:t>
            </a:r>
            <a:r>
              <a:rPr lang="en-US" sz="1600" dirty="0"/>
              <a:t> § 3, stk. 3, § 7, stk. 1-3 </a:t>
            </a:r>
            <a:r>
              <a:rPr lang="en-US" sz="1600" dirty="0" err="1"/>
              <a:t>og</a:t>
            </a:r>
            <a:r>
              <a:rPr lang="en-US" sz="1600" dirty="0"/>
              <a:t> stk. 5, </a:t>
            </a:r>
            <a:r>
              <a:rPr lang="en-US" sz="1600" dirty="0" err="1"/>
              <a:t>og</a:t>
            </a:r>
            <a:r>
              <a:rPr lang="en-US" sz="1600" dirty="0"/>
              <a:t> §§ 8 </a:t>
            </a:r>
            <a:r>
              <a:rPr lang="en-US" sz="1600" dirty="0" err="1"/>
              <a:t>og</a:t>
            </a:r>
            <a:r>
              <a:rPr lang="en-US" sz="1600" dirty="0"/>
              <a:t> 9): </a:t>
            </a:r>
          </a:p>
          <a:p>
            <a:r>
              <a:rPr lang="en-US" sz="1600" dirty="0" err="1"/>
              <a:t>Definitioner</a:t>
            </a:r>
            <a:r>
              <a:rPr lang="en-US" sz="1600" dirty="0"/>
              <a:t> </a:t>
            </a:r>
            <a:r>
              <a:rPr lang="en-US" sz="1600" dirty="0" err="1"/>
              <a:t>tilpasses</a:t>
            </a:r>
            <a:endParaRPr lang="en-US" sz="1600" dirty="0"/>
          </a:p>
          <a:p>
            <a:r>
              <a:rPr lang="en-US" sz="1600" dirty="0" err="1"/>
              <a:t>Bestemmelser</a:t>
            </a:r>
            <a:r>
              <a:rPr lang="en-US" sz="1600" dirty="0"/>
              <a:t> om </a:t>
            </a:r>
            <a:r>
              <a:rPr lang="en-US" sz="1600" dirty="0" err="1"/>
              <a:t>betalingsløsninger</a:t>
            </a:r>
            <a:r>
              <a:rPr lang="en-US" sz="1600" dirty="0"/>
              <a:t> </a:t>
            </a:r>
            <a:r>
              <a:rPr lang="en-US" sz="1600" dirty="0" err="1"/>
              <a:t>og</a:t>
            </a:r>
            <a:r>
              <a:rPr lang="en-US" sz="1600" dirty="0"/>
              <a:t> </a:t>
            </a:r>
            <a:r>
              <a:rPr lang="en-US" sz="1600" dirty="0" err="1"/>
              <a:t>visning</a:t>
            </a:r>
            <a:r>
              <a:rPr lang="en-US" sz="1600" dirty="0"/>
              <a:t> </a:t>
            </a:r>
            <a:r>
              <a:rPr lang="en-US" sz="1600" dirty="0" err="1"/>
              <a:t>af</a:t>
            </a:r>
            <a:r>
              <a:rPr lang="en-US" sz="1600" dirty="0"/>
              <a:t> </a:t>
            </a:r>
            <a:r>
              <a:rPr lang="en-US" sz="1600" dirty="0" err="1"/>
              <a:t>priser</a:t>
            </a:r>
            <a:r>
              <a:rPr lang="en-US" sz="1600" dirty="0"/>
              <a:t> </a:t>
            </a:r>
            <a:r>
              <a:rPr lang="en-US" sz="1600" dirty="0" err="1"/>
              <a:t>ophæves</a:t>
            </a:r>
            <a:r>
              <a:rPr lang="en-US" sz="1600" dirty="0"/>
              <a:t> -&gt; </a:t>
            </a:r>
            <a:r>
              <a:rPr lang="en-US" sz="1600" dirty="0" err="1"/>
              <a:t>reguleres</a:t>
            </a:r>
            <a:r>
              <a:rPr lang="en-US" sz="1600" dirty="0"/>
              <a:t> </a:t>
            </a:r>
            <a:r>
              <a:rPr lang="en-US" sz="1600" dirty="0" err="1"/>
              <a:t>i</a:t>
            </a:r>
            <a:r>
              <a:rPr lang="en-US" sz="1600" dirty="0"/>
              <a:t> AFI-</a:t>
            </a:r>
            <a:r>
              <a:rPr lang="en-US" sz="1600" dirty="0" err="1"/>
              <a:t>forordningens</a:t>
            </a:r>
            <a:r>
              <a:rPr lang="en-US" sz="1600" dirty="0"/>
              <a:t> </a:t>
            </a:r>
            <a:r>
              <a:rPr lang="en-US" sz="1600" dirty="0" err="1"/>
              <a:t>artikel</a:t>
            </a:r>
            <a:r>
              <a:rPr lang="en-US" sz="1600" dirty="0"/>
              <a:t> 5</a:t>
            </a:r>
          </a:p>
          <a:p>
            <a:r>
              <a:rPr lang="da-DK" sz="1600" dirty="0"/>
              <a:t>Bestemmelser om krav om sikring af rimelige og ikkediskriminerende priser udgår </a:t>
            </a:r>
            <a:r>
              <a:rPr lang="en-US" sz="1600" dirty="0"/>
              <a:t>-&gt; </a:t>
            </a:r>
            <a:r>
              <a:rPr lang="en-US" sz="1600" dirty="0" err="1"/>
              <a:t>reguleres</a:t>
            </a:r>
            <a:r>
              <a:rPr lang="en-US" sz="1600" dirty="0"/>
              <a:t> </a:t>
            </a:r>
            <a:r>
              <a:rPr lang="en-US" sz="1600" dirty="0" err="1"/>
              <a:t>i</a:t>
            </a:r>
            <a:r>
              <a:rPr lang="en-US" sz="1600" dirty="0"/>
              <a:t> AFI-</a:t>
            </a:r>
            <a:r>
              <a:rPr lang="en-US" sz="1600" dirty="0" err="1"/>
              <a:t>forordningens</a:t>
            </a:r>
            <a:r>
              <a:rPr lang="en-US" sz="1600" dirty="0"/>
              <a:t> </a:t>
            </a:r>
            <a:r>
              <a:rPr lang="en-US" sz="1600" dirty="0" err="1"/>
              <a:t>artikel</a:t>
            </a:r>
            <a:r>
              <a:rPr lang="en-US" sz="1600" dirty="0"/>
              <a:t> 5 (</a:t>
            </a:r>
            <a:r>
              <a:rPr lang="en-US" sz="1600" dirty="0" err="1"/>
              <a:t>ansvaret</a:t>
            </a:r>
            <a:r>
              <a:rPr lang="en-US" sz="1600" dirty="0"/>
              <a:t> </a:t>
            </a:r>
            <a:r>
              <a:rPr lang="en-US" sz="1600" dirty="0" err="1"/>
              <a:t>lægges</a:t>
            </a:r>
            <a:r>
              <a:rPr lang="en-US" sz="1600" dirty="0"/>
              <a:t> over </a:t>
            </a:r>
            <a:r>
              <a:rPr lang="en-US" sz="1600" dirty="0" err="1"/>
              <a:t>på</a:t>
            </a:r>
            <a:r>
              <a:rPr lang="en-US" sz="1600" dirty="0"/>
              <a:t> </a:t>
            </a:r>
            <a:r>
              <a:rPr lang="en-US" sz="1600" dirty="0" err="1"/>
              <a:t>operatøren</a:t>
            </a:r>
            <a:r>
              <a:rPr lang="en-US" sz="1600" dirty="0"/>
              <a:t>)</a:t>
            </a:r>
          </a:p>
          <a:p>
            <a:endParaRPr lang="en-US" sz="1600" dirty="0"/>
          </a:p>
          <a:p>
            <a:endParaRPr lang="en-US" sz="1600" dirty="0"/>
          </a:p>
        </p:txBody>
      </p:sp>
      <p:sp>
        <p:nvSpPr>
          <p:cNvPr id="6" name="TextBox 5">
            <a:extLst>
              <a:ext uri="{FF2B5EF4-FFF2-40B4-BE49-F238E27FC236}">
                <a16:creationId xmlns:a16="http://schemas.microsoft.com/office/drawing/2014/main" id="{952CE0EF-5C96-18D2-3A2D-CDA0E05417D7}"/>
              </a:ext>
            </a:extLst>
          </p:cNvPr>
          <p:cNvSpPr txBox="1"/>
          <p:nvPr/>
        </p:nvSpPr>
        <p:spPr>
          <a:xfrm>
            <a:off x="9890774" y="1367737"/>
            <a:ext cx="1209675" cy="1769715"/>
          </a:xfrm>
          <a:prstGeom prst="rect">
            <a:avLst/>
          </a:prstGeom>
          <a:noFill/>
        </p:spPr>
        <p:txBody>
          <a:bodyPr wrap="square" lIns="0" tIns="0" rIns="0" bIns="0" rtlCol="0">
            <a:spAutoFit/>
          </a:bodyPr>
          <a:lstStyle/>
          <a:p>
            <a:r>
              <a:rPr lang="en-US" sz="11500" dirty="0">
                <a:solidFill>
                  <a:srgbClr val="CCEBFD"/>
                </a:solidFill>
              </a:rPr>
              <a:t>§</a:t>
            </a:r>
            <a:endParaRPr lang="en-US" sz="2000" dirty="0">
              <a:solidFill>
                <a:srgbClr val="CCEBFD"/>
              </a:solidFill>
            </a:endParaRPr>
          </a:p>
        </p:txBody>
      </p:sp>
      <p:sp>
        <p:nvSpPr>
          <p:cNvPr id="7" name="TextBox 6">
            <a:extLst>
              <a:ext uri="{FF2B5EF4-FFF2-40B4-BE49-F238E27FC236}">
                <a16:creationId xmlns:a16="http://schemas.microsoft.com/office/drawing/2014/main" id="{BC5D3F88-0312-BFB3-DD99-9F86978CAB5C}"/>
              </a:ext>
            </a:extLst>
          </p:cNvPr>
          <p:cNvSpPr txBox="1"/>
          <p:nvPr/>
        </p:nvSpPr>
        <p:spPr>
          <a:xfrm>
            <a:off x="10361812" y="2010053"/>
            <a:ext cx="1209675" cy="3308598"/>
          </a:xfrm>
          <a:prstGeom prst="rect">
            <a:avLst/>
          </a:prstGeom>
          <a:noFill/>
        </p:spPr>
        <p:txBody>
          <a:bodyPr wrap="square" lIns="0" tIns="0" rIns="0" bIns="0" rtlCol="0">
            <a:spAutoFit/>
          </a:bodyPr>
          <a:lstStyle/>
          <a:p>
            <a:r>
              <a:rPr lang="en-US" sz="21500" dirty="0">
                <a:solidFill>
                  <a:srgbClr val="CCEBFD"/>
                </a:solidFill>
              </a:rPr>
              <a:t>§</a:t>
            </a:r>
          </a:p>
        </p:txBody>
      </p:sp>
      <p:sp>
        <p:nvSpPr>
          <p:cNvPr id="8" name="TextBox 7">
            <a:extLst>
              <a:ext uri="{FF2B5EF4-FFF2-40B4-BE49-F238E27FC236}">
                <a16:creationId xmlns:a16="http://schemas.microsoft.com/office/drawing/2014/main" id="{34815FF3-CA59-FEFC-39A9-7A9182BE05BC}"/>
              </a:ext>
            </a:extLst>
          </p:cNvPr>
          <p:cNvSpPr txBox="1"/>
          <p:nvPr/>
        </p:nvSpPr>
        <p:spPr>
          <a:xfrm>
            <a:off x="10959524" y="297888"/>
            <a:ext cx="1209675" cy="1384995"/>
          </a:xfrm>
          <a:prstGeom prst="rect">
            <a:avLst/>
          </a:prstGeom>
          <a:noFill/>
        </p:spPr>
        <p:txBody>
          <a:bodyPr wrap="square" lIns="0" tIns="0" rIns="0" bIns="0" rtlCol="0">
            <a:spAutoFit/>
          </a:bodyPr>
          <a:lstStyle/>
          <a:p>
            <a:r>
              <a:rPr lang="en-US" sz="9000" dirty="0">
                <a:solidFill>
                  <a:srgbClr val="CCEBFD"/>
                </a:solidFill>
              </a:rPr>
              <a:t>§</a:t>
            </a:r>
          </a:p>
        </p:txBody>
      </p:sp>
      <p:sp>
        <p:nvSpPr>
          <p:cNvPr id="9" name="TextBox 8">
            <a:extLst>
              <a:ext uri="{FF2B5EF4-FFF2-40B4-BE49-F238E27FC236}">
                <a16:creationId xmlns:a16="http://schemas.microsoft.com/office/drawing/2014/main" id="{85E87E32-8949-B797-4F0D-53C46B0D8CD7}"/>
              </a:ext>
            </a:extLst>
          </p:cNvPr>
          <p:cNvSpPr txBox="1"/>
          <p:nvPr/>
        </p:nvSpPr>
        <p:spPr>
          <a:xfrm>
            <a:off x="9862943" y="4427978"/>
            <a:ext cx="1209675" cy="923330"/>
          </a:xfrm>
          <a:prstGeom prst="rect">
            <a:avLst/>
          </a:prstGeom>
          <a:noFill/>
        </p:spPr>
        <p:txBody>
          <a:bodyPr wrap="square" lIns="0" tIns="0" rIns="0" bIns="0" rtlCol="0">
            <a:spAutoFit/>
          </a:bodyPr>
          <a:lstStyle/>
          <a:p>
            <a:r>
              <a:rPr lang="en-US" sz="6000" dirty="0">
                <a:solidFill>
                  <a:srgbClr val="CCEBFD"/>
                </a:solidFill>
              </a:rPr>
              <a:t>§</a:t>
            </a:r>
          </a:p>
        </p:txBody>
      </p:sp>
      <p:sp>
        <p:nvSpPr>
          <p:cNvPr id="10" name="TextBox 9">
            <a:extLst>
              <a:ext uri="{FF2B5EF4-FFF2-40B4-BE49-F238E27FC236}">
                <a16:creationId xmlns:a16="http://schemas.microsoft.com/office/drawing/2014/main" id="{6CAF5869-6BDD-8CB8-2624-A8B7C3D2902A}"/>
              </a:ext>
            </a:extLst>
          </p:cNvPr>
          <p:cNvSpPr txBox="1"/>
          <p:nvPr/>
        </p:nvSpPr>
        <p:spPr>
          <a:xfrm>
            <a:off x="9667873" y="-513934"/>
            <a:ext cx="1209675" cy="1769715"/>
          </a:xfrm>
          <a:prstGeom prst="rect">
            <a:avLst/>
          </a:prstGeom>
          <a:noFill/>
        </p:spPr>
        <p:txBody>
          <a:bodyPr wrap="square" lIns="0" tIns="0" rIns="0" bIns="0" rtlCol="0">
            <a:spAutoFit/>
          </a:bodyPr>
          <a:lstStyle/>
          <a:p>
            <a:r>
              <a:rPr lang="en-US" sz="11500" dirty="0">
                <a:solidFill>
                  <a:srgbClr val="CCEBFD"/>
                </a:solidFill>
              </a:rPr>
              <a:t>§</a:t>
            </a:r>
            <a:endParaRPr lang="en-US" sz="2000" dirty="0">
              <a:solidFill>
                <a:srgbClr val="CCEBFD"/>
              </a:solidFill>
            </a:endParaRPr>
          </a:p>
        </p:txBody>
      </p:sp>
      <p:sp>
        <p:nvSpPr>
          <p:cNvPr id="11" name="TextBox 10">
            <a:extLst>
              <a:ext uri="{FF2B5EF4-FFF2-40B4-BE49-F238E27FC236}">
                <a16:creationId xmlns:a16="http://schemas.microsoft.com/office/drawing/2014/main" id="{11A36425-CD9D-0618-F1A3-3513A4465817}"/>
              </a:ext>
            </a:extLst>
          </p:cNvPr>
          <p:cNvSpPr txBox="1"/>
          <p:nvPr/>
        </p:nvSpPr>
        <p:spPr>
          <a:xfrm>
            <a:off x="11321535" y="5135138"/>
            <a:ext cx="1209675" cy="1384995"/>
          </a:xfrm>
          <a:prstGeom prst="rect">
            <a:avLst/>
          </a:prstGeom>
          <a:noFill/>
        </p:spPr>
        <p:txBody>
          <a:bodyPr wrap="square" lIns="0" tIns="0" rIns="0" bIns="0" rtlCol="0">
            <a:spAutoFit/>
          </a:bodyPr>
          <a:lstStyle/>
          <a:p>
            <a:r>
              <a:rPr lang="en-US" sz="9000" dirty="0">
                <a:solidFill>
                  <a:srgbClr val="CCEBFD"/>
                </a:solidFill>
              </a:rPr>
              <a:t>§</a:t>
            </a:r>
          </a:p>
        </p:txBody>
      </p:sp>
      <p:sp>
        <p:nvSpPr>
          <p:cNvPr id="12" name="TextBox 11">
            <a:extLst>
              <a:ext uri="{FF2B5EF4-FFF2-40B4-BE49-F238E27FC236}">
                <a16:creationId xmlns:a16="http://schemas.microsoft.com/office/drawing/2014/main" id="{ABBFFB91-2CCF-CA7B-7B1A-AF7A5BD73220}"/>
              </a:ext>
            </a:extLst>
          </p:cNvPr>
          <p:cNvSpPr txBox="1"/>
          <p:nvPr/>
        </p:nvSpPr>
        <p:spPr>
          <a:xfrm>
            <a:off x="11859636" y="1848937"/>
            <a:ext cx="1209675" cy="923330"/>
          </a:xfrm>
          <a:prstGeom prst="rect">
            <a:avLst/>
          </a:prstGeom>
          <a:noFill/>
        </p:spPr>
        <p:txBody>
          <a:bodyPr wrap="square" lIns="0" tIns="0" rIns="0" bIns="0" rtlCol="0">
            <a:spAutoFit/>
          </a:bodyPr>
          <a:lstStyle/>
          <a:p>
            <a:r>
              <a:rPr lang="en-US" sz="6000" dirty="0">
                <a:solidFill>
                  <a:srgbClr val="CCEBFD"/>
                </a:solidFill>
              </a:rPr>
              <a:t>§</a:t>
            </a:r>
          </a:p>
        </p:txBody>
      </p:sp>
      <p:sp>
        <p:nvSpPr>
          <p:cNvPr id="13" name="TextBox 12">
            <a:extLst>
              <a:ext uri="{FF2B5EF4-FFF2-40B4-BE49-F238E27FC236}">
                <a16:creationId xmlns:a16="http://schemas.microsoft.com/office/drawing/2014/main" id="{007FAC0E-E37D-FFA0-D4FB-630DF98035A0}"/>
              </a:ext>
            </a:extLst>
          </p:cNvPr>
          <p:cNvSpPr txBox="1"/>
          <p:nvPr/>
        </p:nvSpPr>
        <p:spPr>
          <a:xfrm>
            <a:off x="10043174" y="5648478"/>
            <a:ext cx="1209675" cy="2000548"/>
          </a:xfrm>
          <a:prstGeom prst="rect">
            <a:avLst/>
          </a:prstGeom>
          <a:noFill/>
        </p:spPr>
        <p:txBody>
          <a:bodyPr wrap="square" lIns="0" tIns="0" rIns="0" bIns="0" rtlCol="0">
            <a:spAutoFit/>
          </a:bodyPr>
          <a:lstStyle/>
          <a:p>
            <a:r>
              <a:rPr lang="en-US" sz="13000" dirty="0">
                <a:solidFill>
                  <a:srgbClr val="CCEBFD"/>
                </a:solidFill>
              </a:rPr>
              <a:t>§</a:t>
            </a:r>
          </a:p>
        </p:txBody>
      </p:sp>
      <p:sp>
        <p:nvSpPr>
          <p:cNvPr id="15" name="TextBox 14">
            <a:extLst>
              <a:ext uri="{FF2B5EF4-FFF2-40B4-BE49-F238E27FC236}">
                <a16:creationId xmlns:a16="http://schemas.microsoft.com/office/drawing/2014/main" id="{EDF230B7-5464-0956-3B85-AC9085B45488}"/>
              </a:ext>
            </a:extLst>
          </p:cNvPr>
          <p:cNvSpPr txBox="1"/>
          <p:nvPr/>
        </p:nvSpPr>
        <p:spPr>
          <a:xfrm>
            <a:off x="9060289" y="1123943"/>
            <a:ext cx="1209675" cy="923330"/>
          </a:xfrm>
          <a:prstGeom prst="rect">
            <a:avLst/>
          </a:prstGeom>
          <a:noFill/>
        </p:spPr>
        <p:txBody>
          <a:bodyPr wrap="square" lIns="0" tIns="0" rIns="0" bIns="0" rtlCol="0">
            <a:spAutoFit/>
          </a:bodyPr>
          <a:lstStyle/>
          <a:p>
            <a:r>
              <a:rPr lang="en-US" sz="6000" dirty="0">
                <a:solidFill>
                  <a:srgbClr val="CCEBFD"/>
                </a:solidFill>
              </a:rPr>
              <a:t>§</a:t>
            </a:r>
          </a:p>
        </p:txBody>
      </p:sp>
      <p:sp>
        <p:nvSpPr>
          <p:cNvPr id="16" name="TextBox 15">
            <a:extLst>
              <a:ext uri="{FF2B5EF4-FFF2-40B4-BE49-F238E27FC236}">
                <a16:creationId xmlns:a16="http://schemas.microsoft.com/office/drawing/2014/main" id="{18C2C70F-6004-CAAE-40E4-16E2863FDF6F}"/>
              </a:ext>
            </a:extLst>
          </p:cNvPr>
          <p:cNvSpPr txBox="1"/>
          <p:nvPr/>
        </p:nvSpPr>
        <p:spPr>
          <a:xfrm>
            <a:off x="9070941" y="2919180"/>
            <a:ext cx="1209675" cy="1384995"/>
          </a:xfrm>
          <a:prstGeom prst="rect">
            <a:avLst/>
          </a:prstGeom>
          <a:noFill/>
        </p:spPr>
        <p:txBody>
          <a:bodyPr wrap="square" lIns="0" tIns="0" rIns="0" bIns="0" rtlCol="0">
            <a:spAutoFit/>
          </a:bodyPr>
          <a:lstStyle/>
          <a:p>
            <a:r>
              <a:rPr lang="en-US" sz="9000" dirty="0">
                <a:solidFill>
                  <a:srgbClr val="CCEBFD"/>
                </a:solidFill>
              </a:rPr>
              <a:t>§</a:t>
            </a:r>
          </a:p>
        </p:txBody>
      </p:sp>
      <p:sp>
        <p:nvSpPr>
          <p:cNvPr id="17" name="TextBox 16">
            <a:extLst>
              <a:ext uri="{FF2B5EF4-FFF2-40B4-BE49-F238E27FC236}">
                <a16:creationId xmlns:a16="http://schemas.microsoft.com/office/drawing/2014/main" id="{F36C74C3-0E65-20C3-8380-A1AAE5D23EA1}"/>
              </a:ext>
            </a:extLst>
          </p:cNvPr>
          <p:cNvSpPr txBox="1"/>
          <p:nvPr/>
        </p:nvSpPr>
        <p:spPr>
          <a:xfrm>
            <a:off x="8833499" y="4200719"/>
            <a:ext cx="1209675" cy="1769715"/>
          </a:xfrm>
          <a:prstGeom prst="rect">
            <a:avLst/>
          </a:prstGeom>
          <a:noFill/>
        </p:spPr>
        <p:txBody>
          <a:bodyPr wrap="square" lIns="0" tIns="0" rIns="0" bIns="0" rtlCol="0">
            <a:spAutoFit/>
          </a:bodyPr>
          <a:lstStyle/>
          <a:p>
            <a:r>
              <a:rPr lang="en-US" sz="11500" dirty="0">
                <a:solidFill>
                  <a:srgbClr val="CCEBFD"/>
                </a:solidFill>
              </a:rPr>
              <a:t>§</a:t>
            </a:r>
            <a:endParaRPr lang="en-US" sz="2000" dirty="0">
              <a:solidFill>
                <a:srgbClr val="CCEBFD"/>
              </a:solidFill>
            </a:endParaRPr>
          </a:p>
        </p:txBody>
      </p:sp>
      <p:sp>
        <p:nvSpPr>
          <p:cNvPr id="18" name="Subtitle 2">
            <a:extLst>
              <a:ext uri="{FF2B5EF4-FFF2-40B4-BE49-F238E27FC236}">
                <a16:creationId xmlns:a16="http://schemas.microsoft.com/office/drawing/2014/main" id="{47C78408-35D9-D3C8-21EF-891A1448C90D}"/>
              </a:ext>
            </a:extLst>
          </p:cNvPr>
          <p:cNvSpPr txBox="1">
            <a:spLocks/>
          </p:cNvSpPr>
          <p:nvPr/>
        </p:nvSpPr>
        <p:spPr bwMode="auto">
          <a:xfrm>
            <a:off x="355981" y="350145"/>
            <a:ext cx="9856991" cy="1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0000"/>
              </a:lnSpc>
              <a:spcBef>
                <a:spcPts val="599"/>
              </a:spcBef>
              <a:spcAft>
                <a:spcPts val="599"/>
              </a:spcAft>
              <a:buSzPct val="100000"/>
              <a:buFont typeface="Arial" panose="020B0604020202020204" pitchFamily="34" charset="0"/>
              <a:buChar char="•"/>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a:lstStyle>
          <a:p>
            <a:pPr marL="0" indent="0">
              <a:buNone/>
            </a:pPr>
            <a:r>
              <a:rPr lang="da-DK" sz="1000" kern="0" dirty="0">
                <a:solidFill>
                  <a:schemeClr val="accent1"/>
                </a:solidFill>
              </a:rPr>
              <a:t>GRUNDLAG</a:t>
            </a:r>
          </a:p>
        </p:txBody>
      </p:sp>
    </p:spTree>
    <p:extLst>
      <p:ext uri="{BB962C8B-B14F-4D97-AF65-F5344CB8AC3E}">
        <p14:creationId xmlns:p14="http://schemas.microsoft.com/office/powerpoint/2010/main" val="1448554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8683B69E-8A60-8140-95F8-4D5FA4F801CA}"/>
              </a:ext>
            </a:extLst>
          </p:cNvPr>
          <p:cNvPicPr>
            <a:picLocks noChangeAspect="1"/>
          </p:cNvPicPr>
          <p:nvPr/>
        </p:nvPicPr>
        <p:blipFill>
          <a:blip r:embed="rId3"/>
          <a:stretch>
            <a:fillRect/>
          </a:stretch>
        </p:blipFill>
        <p:spPr>
          <a:xfrm>
            <a:off x="871059" y="1993379"/>
            <a:ext cx="4509813" cy="3640950"/>
          </a:xfrm>
          <a:prstGeom prst="rect">
            <a:avLst/>
          </a:prstGeom>
        </p:spPr>
      </p:pic>
      <p:sp>
        <p:nvSpPr>
          <p:cNvPr id="3" name="Undertitel 2">
            <a:extLst>
              <a:ext uri="{FF2B5EF4-FFF2-40B4-BE49-F238E27FC236}">
                <a16:creationId xmlns:a16="http://schemas.microsoft.com/office/drawing/2014/main" id="{5130FF94-0D49-1311-9F88-C02A6D38650A}"/>
              </a:ext>
            </a:extLst>
          </p:cNvPr>
          <p:cNvSpPr>
            <a:spLocks noGrp="1"/>
          </p:cNvSpPr>
          <p:nvPr>
            <p:ph type="subTitle" idx="1"/>
          </p:nvPr>
        </p:nvSpPr>
        <p:spPr/>
        <p:txBody>
          <a:bodyPr/>
          <a:lstStyle/>
          <a:p>
            <a:r>
              <a:rPr lang="da-DK" dirty="0" err="1"/>
              <a:t>vEJREGELPORTALEN</a:t>
            </a:r>
            <a:endParaRPr lang="da-DK" dirty="0"/>
          </a:p>
        </p:txBody>
      </p:sp>
      <p:sp>
        <p:nvSpPr>
          <p:cNvPr id="4" name="Titel 3">
            <a:extLst>
              <a:ext uri="{FF2B5EF4-FFF2-40B4-BE49-F238E27FC236}">
                <a16:creationId xmlns:a16="http://schemas.microsoft.com/office/drawing/2014/main" id="{0F79C93E-2A0A-4926-42C0-40AA94EC262C}"/>
              </a:ext>
            </a:extLst>
          </p:cNvPr>
          <p:cNvSpPr>
            <a:spLocks noGrp="1"/>
          </p:cNvSpPr>
          <p:nvPr>
            <p:ph type="title"/>
          </p:nvPr>
        </p:nvSpPr>
        <p:spPr/>
        <p:txBody>
          <a:bodyPr/>
          <a:lstStyle/>
          <a:p>
            <a:r>
              <a:rPr lang="da-DK" dirty="0"/>
              <a:t>Vejregler.dk</a:t>
            </a:r>
          </a:p>
        </p:txBody>
      </p:sp>
      <p:sp>
        <p:nvSpPr>
          <p:cNvPr id="6" name="Pladsholder til slidenummer 5">
            <a:extLst>
              <a:ext uri="{FF2B5EF4-FFF2-40B4-BE49-F238E27FC236}">
                <a16:creationId xmlns:a16="http://schemas.microsoft.com/office/drawing/2014/main" id="{5E0DC2B9-2BCB-FEDD-20DF-87F4A1784F6B}"/>
              </a:ext>
            </a:extLst>
          </p:cNvPr>
          <p:cNvSpPr>
            <a:spLocks noGrp="1"/>
          </p:cNvSpPr>
          <p:nvPr>
            <p:ph type="sldNum" sz="quarter" idx="14"/>
          </p:nvPr>
        </p:nvSpPr>
        <p:spPr/>
        <p:txBody>
          <a:bodyPr/>
          <a:lstStyle/>
          <a:p>
            <a:fld id="{6ACBDE86-91AD-4605-99AD-6345013A9E73}" type="slidenum">
              <a:rPr lang="da-DK" smtClean="0"/>
              <a:pPr/>
              <a:t>2</a:t>
            </a:fld>
            <a:endParaRPr lang="da-DK" dirty="0"/>
          </a:p>
        </p:txBody>
      </p:sp>
      <p:pic>
        <p:nvPicPr>
          <p:cNvPr id="7" name="Pladsholder til indhold 6">
            <a:extLst>
              <a:ext uri="{FF2B5EF4-FFF2-40B4-BE49-F238E27FC236}">
                <a16:creationId xmlns:a16="http://schemas.microsoft.com/office/drawing/2014/main" id="{0EAC8BE3-DE0B-BE36-736E-D8937CFD0C12}"/>
              </a:ext>
            </a:extLst>
          </p:cNvPr>
          <p:cNvPicPr>
            <a:picLocks noGrp="1" noChangeAspect="1"/>
          </p:cNvPicPr>
          <p:nvPr>
            <p:ph sz="quarter" idx="22"/>
          </p:nvPr>
        </p:nvPicPr>
        <p:blipFill>
          <a:blip r:embed="rId4"/>
          <a:stretch>
            <a:fillRect/>
          </a:stretch>
        </p:blipFill>
        <p:spPr>
          <a:xfrm>
            <a:off x="5755290" y="942392"/>
            <a:ext cx="5652115" cy="5356258"/>
          </a:xfrm>
          <a:prstGeom prst="rect">
            <a:avLst/>
          </a:prstGeom>
        </p:spPr>
      </p:pic>
      <p:sp>
        <p:nvSpPr>
          <p:cNvPr id="2" name="Pladsholder til indhold 1">
            <a:extLst>
              <a:ext uri="{FF2B5EF4-FFF2-40B4-BE49-F238E27FC236}">
                <a16:creationId xmlns:a16="http://schemas.microsoft.com/office/drawing/2014/main" id="{03218734-CFA0-6416-3EA3-B5DD38050E45}"/>
              </a:ext>
            </a:extLst>
          </p:cNvPr>
          <p:cNvSpPr>
            <a:spLocks noGrp="1"/>
          </p:cNvSpPr>
          <p:nvPr>
            <p:ph sz="quarter" idx="21"/>
          </p:nvPr>
        </p:nvSpPr>
        <p:spPr>
          <a:xfrm>
            <a:off x="608459" y="5843141"/>
            <a:ext cx="4956942" cy="455509"/>
          </a:xfrm>
        </p:spPr>
        <p:txBody>
          <a:bodyPr/>
          <a:lstStyle/>
          <a:p>
            <a:pPr marL="1652" lvl="1" indent="0">
              <a:buNone/>
            </a:pPr>
            <a:r>
              <a:rPr lang="da-DK" sz="2000" b="1" spc="-100" dirty="0">
                <a:solidFill>
                  <a:schemeClr val="accent1"/>
                </a:solidFill>
                <a:latin typeface="+mj-lt"/>
                <a:ea typeface="+mj-ea"/>
              </a:rPr>
              <a:t>Tilmeld dig nyhedsbrev på vejregler.dk</a:t>
            </a:r>
          </a:p>
          <a:p>
            <a:pPr marL="344552" lvl="1" indent="-342900">
              <a:buFont typeface="Symbol" panose="05050102010706020507" pitchFamily="18" charset="2"/>
              <a:buChar char=""/>
            </a:pPr>
            <a:endParaRPr lang="da-DK" sz="2000" dirty="0">
              <a:highlight>
                <a:srgbClr val="FFFF00"/>
              </a:highlight>
              <a:latin typeface="Arial" panose="020B0604020202020204" pitchFamily="34" charset="0"/>
              <a:ea typeface="+mn-ea"/>
              <a:cs typeface="Times New Roman" panose="02020603050405020304" pitchFamily="18" charset="0"/>
            </a:endParaRPr>
          </a:p>
          <a:p>
            <a:pPr marL="344552" lvl="1" indent="-342900">
              <a:buFont typeface="Symbol" panose="05050102010706020507" pitchFamily="18" charset="2"/>
              <a:buChar char=""/>
            </a:pPr>
            <a:endParaRPr lang="da-DK" sz="2000" dirty="0">
              <a:latin typeface="Arial" panose="020B0604020202020204" pitchFamily="34" charset="0"/>
              <a:ea typeface="+mn-ea"/>
              <a:cs typeface="Times New Roman" panose="02020603050405020304" pitchFamily="18" charset="0"/>
            </a:endParaRPr>
          </a:p>
          <a:p>
            <a:pPr marL="0" indent="0" algn="l">
              <a:buNone/>
            </a:pPr>
            <a:endParaRPr lang="da-DK" dirty="0"/>
          </a:p>
        </p:txBody>
      </p:sp>
    </p:spTree>
    <p:extLst>
      <p:ext uri="{BB962C8B-B14F-4D97-AF65-F5344CB8AC3E}">
        <p14:creationId xmlns:p14="http://schemas.microsoft.com/office/powerpoint/2010/main" val="1435257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12D6481-7784-A26F-E56C-8FD58EA58347}"/>
              </a:ext>
            </a:extLst>
          </p:cNvPr>
          <p:cNvGraphicFramePr>
            <a:graphicFrameLocks noChangeAspect="1"/>
          </p:cNvGraphicFramePr>
          <p:nvPr>
            <p:custDataLst>
              <p:tags r:id="rId1"/>
            </p:custDataLst>
            <p:extLst>
              <p:ext uri="{D42A27DB-BD31-4B8C-83A1-F6EECF244321}">
                <p14:modId xmlns:p14="http://schemas.microsoft.com/office/powerpoint/2010/main" val="2655085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think-cell data - do not delete" hidden="1">
                        <a:extLst>
                          <a:ext uri="{FF2B5EF4-FFF2-40B4-BE49-F238E27FC236}">
                            <a16:creationId xmlns:a16="http://schemas.microsoft.com/office/drawing/2014/main" id="{612D6481-7784-A26F-E56C-8FD58EA583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E97E19D-E9E5-4124-2EE7-0D5ED92484A2}"/>
              </a:ext>
            </a:extLst>
          </p:cNvPr>
          <p:cNvSpPr>
            <a:spLocks noGrp="1"/>
          </p:cNvSpPr>
          <p:nvPr>
            <p:ph type="title"/>
          </p:nvPr>
        </p:nvSpPr>
        <p:spPr/>
        <p:txBody>
          <a:bodyPr vert="horz"/>
          <a:lstStyle/>
          <a:p>
            <a:r>
              <a:rPr lang="en-US" sz="2800" dirty="0" err="1"/>
              <a:t>Tekniske</a:t>
            </a:r>
            <a:r>
              <a:rPr lang="en-US" sz="2800" dirty="0"/>
              <a:t> </a:t>
            </a:r>
            <a:r>
              <a:rPr lang="en-US" sz="2800" dirty="0" err="1"/>
              <a:t>specifikationer</a:t>
            </a:r>
            <a:r>
              <a:rPr lang="en-US" sz="2800" dirty="0"/>
              <a:t> </a:t>
            </a:r>
            <a:r>
              <a:rPr lang="en-US" sz="2800" dirty="0" err="1"/>
              <a:t>og</a:t>
            </a:r>
            <a:r>
              <a:rPr lang="en-US" sz="2800" dirty="0"/>
              <a:t> </a:t>
            </a:r>
            <a:r>
              <a:rPr lang="en-US" sz="2800" dirty="0" err="1"/>
              <a:t>brugerinformation</a:t>
            </a:r>
            <a:r>
              <a:rPr lang="en-US" sz="2800" dirty="0"/>
              <a:t>/-</a:t>
            </a:r>
            <a:r>
              <a:rPr lang="en-US" sz="2800" dirty="0" err="1"/>
              <a:t>venlighed</a:t>
            </a:r>
            <a:endParaRPr lang="en-US" dirty="0"/>
          </a:p>
        </p:txBody>
      </p:sp>
      <p:sp>
        <p:nvSpPr>
          <p:cNvPr id="4" name="Slide Number Placeholder 3">
            <a:extLst>
              <a:ext uri="{FF2B5EF4-FFF2-40B4-BE49-F238E27FC236}">
                <a16:creationId xmlns:a16="http://schemas.microsoft.com/office/drawing/2014/main" id="{6973BE43-CDFC-3FC3-3852-83FFFC4E2C75}"/>
              </a:ext>
            </a:extLst>
          </p:cNvPr>
          <p:cNvSpPr>
            <a:spLocks noGrp="1"/>
          </p:cNvSpPr>
          <p:nvPr>
            <p:ph type="sldNum" sz="quarter" idx="12"/>
          </p:nvPr>
        </p:nvSpPr>
        <p:spPr/>
        <p:txBody>
          <a:bodyPr/>
          <a:lstStyle/>
          <a:p>
            <a:fld id="{23AA811B-2EBD-4900-905E-5BE206449611}" type="slidenum">
              <a:rPr lang="en-GB" smtClean="0">
                <a:latin typeface="Gotham Rounded Book" pitchFamily="50" charset="0"/>
              </a:rPr>
              <a:pPr/>
              <a:t>20</a:t>
            </a:fld>
            <a:endParaRPr lang="en-GB" dirty="0">
              <a:latin typeface="Gotham Rounded Book" pitchFamily="50" charset="0"/>
            </a:endParaRPr>
          </a:p>
        </p:txBody>
      </p:sp>
      <p:sp>
        <p:nvSpPr>
          <p:cNvPr id="3" name="Content Placeholder 2">
            <a:extLst>
              <a:ext uri="{FF2B5EF4-FFF2-40B4-BE49-F238E27FC236}">
                <a16:creationId xmlns:a16="http://schemas.microsoft.com/office/drawing/2014/main" id="{AAB2B02B-DFE7-A8F7-76C6-516DA74CDE5D}"/>
              </a:ext>
            </a:extLst>
          </p:cNvPr>
          <p:cNvSpPr>
            <a:spLocks noGrp="1"/>
          </p:cNvSpPr>
          <p:nvPr>
            <p:ph idx="1"/>
          </p:nvPr>
        </p:nvSpPr>
        <p:spPr>
          <a:xfrm>
            <a:off x="359999" y="1610686"/>
            <a:ext cx="7760543" cy="4022114"/>
          </a:xfrm>
        </p:spPr>
        <p:txBody>
          <a:bodyPr/>
          <a:lstStyle/>
          <a:p>
            <a:pPr>
              <a:spcBef>
                <a:spcPts val="0"/>
              </a:spcBef>
              <a:spcAft>
                <a:spcPts val="0"/>
              </a:spcAft>
            </a:pPr>
            <a:r>
              <a:rPr lang="da-DK" sz="1600" dirty="0"/>
              <a:t>AC </a:t>
            </a:r>
            <a:r>
              <a:rPr lang="da-DK" sz="1600" dirty="0" err="1"/>
              <a:t>ladepunkter</a:t>
            </a:r>
            <a:r>
              <a:rPr lang="da-DK" sz="1600" dirty="0"/>
              <a:t> bør tilbyde intelligent opladning efter 13. april 2024. </a:t>
            </a:r>
          </a:p>
          <a:p>
            <a:pPr>
              <a:spcBef>
                <a:spcPts val="0"/>
              </a:spcBef>
              <a:spcAft>
                <a:spcPts val="0"/>
              </a:spcAft>
            </a:pPr>
            <a:r>
              <a:rPr lang="da-DK" sz="1600" dirty="0"/>
              <a:t>Kommunikationsstandarder: intelligent tovejsopladning</a:t>
            </a:r>
          </a:p>
          <a:p>
            <a:pPr>
              <a:spcBef>
                <a:spcPts val="0"/>
              </a:spcBef>
              <a:spcAft>
                <a:spcPts val="0"/>
              </a:spcAft>
            </a:pPr>
            <a:r>
              <a:rPr lang="da-DK" sz="1600" dirty="0"/>
              <a:t>Ladeoperatører bør kunne opkræve gebyrer for at undgå, at </a:t>
            </a:r>
            <a:r>
              <a:rPr lang="da-DK" sz="1600" dirty="0" err="1"/>
              <a:t>ladepunktet</a:t>
            </a:r>
            <a:r>
              <a:rPr lang="da-DK" sz="1600" dirty="0"/>
              <a:t> blokeres (minutpris).</a:t>
            </a:r>
          </a:p>
          <a:p>
            <a:pPr>
              <a:spcBef>
                <a:spcPts val="0"/>
              </a:spcBef>
              <a:spcAft>
                <a:spcPts val="0"/>
              </a:spcAft>
            </a:pPr>
            <a:r>
              <a:rPr lang="da-DK" sz="1600" dirty="0"/>
              <a:t>Priserne bør være rimelige og bør ikke overstige omkostningerne plus en rimelig fortjenstmargen (pris pr. kWh + pris pr. minut + pris pr. session, og eventuelle andre priskomponenter).</a:t>
            </a:r>
          </a:p>
          <a:p>
            <a:pPr>
              <a:spcBef>
                <a:spcPts val="0"/>
              </a:spcBef>
              <a:spcAft>
                <a:spcPts val="0"/>
              </a:spcAft>
            </a:pPr>
            <a:r>
              <a:rPr lang="da-DK" sz="1600" dirty="0"/>
              <a:t>Sammenligning af enhedsprisen udtrykt som »brændstofpris pr. 100 km« på alle relevante tankstationer</a:t>
            </a:r>
          </a:p>
          <a:p>
            <a:pPr>
              <a:spcBef>
                <a:spcPts val="0"/>
              </a:spcBef>
              <a:spcAft>
                <a:spcPts val="0"/>
              </a:spcAft>
            </a:pPr>
            <a:endParaRPr lang="da-DK" sz="1600" dirty="0"/>
          </a:p>
          <a:p>
            <a:pPr marL="0" indent="0">
              <a:spcBef>
                <a:spcPts val="0"/>
              </a:spcBef>
              <a:spcAft>
                <a:spcPts val="0"/>
              </a:spcAft>
              <a:buNone/>
            </a:pPr>
            <a:r>
              <a:rPr lang="da-DK" sz="1600" b="1" dirty="0"/>
              <a:t>Tilgængelighed</a:t>
            </a:r>
          </a:p>
          <a:p>
            <a:pPr marL="0" indent="0">
              <a:spcBef>
                <a:spcPts val="0"/>
              </a:spcBef>
              <a:spcAft>
                <a:spcPts val="0"/>
              </a:spcAft>
              <a:buNone/>
            </a:pPr>
            <a:r>
              <a:rPr lang="da-DK" sz="1600" dirty="0"/>
              <a:t>Tilgængeligheden skal i princippet være ved alle </a:t>
            </a:r>
            <a:r>
              <a:rPr lang="da-DK" sz="1600" dirty="0" err="1"/>
              <a:t>off</a:t>
            </a:r>
            <a:r>
              <a:rPr lang="da-DK" sz="1600" dirty="0"/>
              <a:t>. tilgængelige </a:t>
            </a:r>
            <a:r>
              <a:rPr lang="da-DK" sz="1600" dirty="0" err="1"/>
              <a:t>ladepunkter</a:t>
            </a:r>
            <a:endParaRPr lang="da-DK" sz="1600" dirty="0"/>
          </a:p>
          <a:p>
            <a:pPr lvl="1">
              <a:spcBef>
                <a:spcPts val="0"/>
              </a:spcBef>
              <a:spcAft>
                <a:spcPts val="0"/>
              </a:spcAft>
            </a:pPr>
            <a:r>
              <a:rPr lang="da-DK" sz="1600" dirty="0"/>
              <a:t>Tilstrækkelig plads</a:t>
            </a:r>
          </a:p>
          <a:p>
            <a:pPr lvl="1">
              <a:spcBef>
                <a:spcPts val="0"/>
              </a:spcBef>
              <a:spcAft>
                <a:spcPts val="0"/>
              </a:spcAft>
            </a:pPr>
            <a:r>
              <a:rPr lang="da-DK" sz="1600" dirty="0"/>
              <a:t>Jævn overflade</a:t>
            </a:r>
          </a:p>
          <a:p>
            <a:pPr lvl="1">
              <a:spcBef>
                <a:spcPts val="0"/>
              </a:spcBef>
              <a:spcAft>
                <a:spcPts val="0"/>
              </a:spcAft>
            </a:pPr>
            <a:r>
              <a:rPr lang="da-DK" sz="1600" dirty="0"/>
              <a:t>Kablerne ikke for tunge</a:t>
            </a:r>
          </a:p>
          <a:p>
            <a:pPr lvl="1">
              <a:spcBef>
                <a:spcPts val="0"/>
              </a:spcBef>
              <a:spcAft>
                <a:spcPts val="0"/>
              </a:spcAft>
            </a:pPr>
            <a:r>
              <a:rPr lang="da-DK" sz="1600" dirty="0"/>
              <a:t>Brugergrænsefladen skal være tilgængelig, herunder i passende højde</a:t>
            </a:r>
          </a:p>
          <a:p>
            <a:pPr>
              <a:spcBef>
                <a:spcPts val="0"/>
              </a:spcBef>
              <a:spcAft>
                <a:spcPts val="0"/>
              </a:spcAft>
            </a:pPr>
            <a:endParaRPr lang="da-DK" sz="1600" dirty="0"/>
          </a:p>
          <a:p>
            <a:pPr>
              <a:spcBef>
                <a:spcPts val="0"/>
              </a:spcBef>
              <a:spcAft>
                <a:spcPts val="0"/>
              </a:spcAft>
            </a:pPr>
            <a:r>
              <a:rPr lang="da-DK" sz="1600" dirty="0"/>
              <a:t>Ladestationer med nødknapper, kontaktoplysninger til nødtjenester og tilstrækkelig belysning </a:t>
            </a:r>
          </a:p>
          <a:p>
            <a:pPr>
              <a:spcBef>
                <a:spcPts val="0"/>
              </a:spcBef>
              <a:spcAft>
                <a:spcPts val="0"/>
              </a:spcAft>
            </a:pPr>
            <a:endParaRPr lang="da-DK" sz="1600" dirty="0"/>
          </a:p>
          <a:p>
            <a:pPr lvl="1">
              <a:spcBef>
                <a:spcPts val="0"/>
              </a:spcBef>
              <a:spcAft>
                <a:spcPts val="0"/>
              </a:spcAft>
            </a:pPr>
            <a:endParaRPr lang="da-DK" sz="1600" dirty="0"/>
          </a:p>
        </p:txBody>
      </p:sp>
      <p:sp>
        <p:nvSpPr>
          <p:cNvPr id="8" name="Subtitle 2">
            <a:extLst>
              <a:ext uri="{FF2B5EF4-FFF2-40B4-BE49-F238E27FC236}">
                <a16:creationId xmlns:a16="http://schemas.microsoft.com/office/drawing/2014/main" id="{FD37070F-7F5C-F210-95B9-8DA6E1FF4E81}"/>
              </a:ext>
            </a:extLst>
          </p:cNvPr>
          <p:cNvSpPr txBox="1">
            <a:spLocks/>
          </p:cNvSpPr>
          <p:nvPr/>
        </p:nvSpPr>
        <p:spPr bwMode="auto">
          <a:xfrm>
            <a:off x="355981" y="350145"/>
            <a:ext cx="9856991" cy="1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0000"/>
              </a:lnSpc>
              <a:spcBef>
                <a:spcPts val="599"/>
              </a:spcBef>
              <a:spcAft>
                <a:spcPts val="599"/>
              </a:spcAft>
              <a:buSzPct val="100000"/>
              <a:buFont typeface="Arial" panose="020B0604020202020204" pitchFamily="34" charset="0"/>
              <a:buChar char="•"/>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a:lstStyle>
          <a:p>
            <a:pPr marL="0" indent="0">
              <a:buNone/>
            </a:pPr>
            <a:r>
              <a:rPr lang="da-DK" sz="1000" kern="0" dirty="0">
                <a:solidFill>
                  <a:schemeClr val="accent1"/>
                </a:solidFill>
              </a:rPr>
              <a:t>GRUNDLAG</a:t>
            </a:r>
          </a:p>
        </p:txBody>
      </p:sp>
    </p:spTree>
    <p:extLst>
      <p:ext uri="{BB962C8B-B14F-4D97-AF65-F5344CB8AC3E}">
        <p14:creationId xmlns:p14="http://schemas.microsoft.com/office/powerpoint/2010/main" val="317444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192B53-0F2E-BE21-F5C4-90FB2E15A56F}"/>
              </a:ext>
            </a:extLst>
          </p:cNvPr>
          <p:cNvGraphicFramePr>
            <a:graphicFrameLocks noChangeAspect="1"/>
          </p:cNvGraphicFramePr>
          <p:nvPr>
            <p:custDataLst>
              <p:tags r:id="rId1"/>
            </p:custDataLst>
            <p:extLst>
              <p:ext uri="{D42A27DB-BD31-4B8C-83A1-F6EECF244321}">
                <p14:modId xmlns:p14="http://schemas.microsoft.com/office/powerpoint/2010/main" val="834215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think-cell data - do not delete" hidden="1">
                        <a:extLst>
                          <a:ext uri="{FF2B5EF4-FFF2-40B4-BE49-F238E27FC236}">
                            <a16:creationId xmlns:a16="http://schemas.microsoft.com/office/drawing/2014/main" id="{B6192B53-0F2E-BE21-F5C4-90FB2E15A5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1EE25B-4BA1-DC93-5F31-18DD1173EE79}"/>
              </a:ext>
            </a:extLst>
          </p:cNvPr>
          <p:cNvSpPr>
            <a:spLocks noGrp="1"/>
          </p:cNvSpPr>
          <p:nvPr>
            <p:ph type="title"/>
          </p:nvPr>
        </p:nvSpPr>
        <p:spPr/>
        <p:txBody>
          <a:bodyPr vert="horz"/>
          <a:lstStyle/>
          <a:p>
            <a:r>
              <a:rPr lang="da-DK" sz="3200" dirty="0">
                <a:latin typeface="+mn-lt"/>
              </a:rPr>
              <a:t>Revisionsplan og overordnet tidsplan</a:t>
            </a:r>
          </a:p>
        </p:txBody>
      </p:sp>
      <p:sp>
        <p:nvSpPr>
          <p:cNvPr id="3" name="Slide Number Placeholder 2">
            <a:extLst>
              <a:ext uri="{FF2B5EF4-FFF2-40B4-BE49-F238E27FC236}">
                <a16:creationId xmlns:a16="http://schemas.microsoft.com/office/drawing/2014/main" id="{7EB814DD-7A69-19B8-7BDB-F0CAE1FBAAFE}"/>
              </a:ext>
            </a:extLst>
          </p:cNvPr>
          <p:cNvSpPr>
            <a:spLocks noGrp="1"/>
          </p:cNvSpPr>
          <p:nvPr>
            <p:ph type="sldNum" sz="quarter" idx="12"/>
          </p:nvPr>
        </p:nvSpPr>
        <p:spPr/>
        <p:txBody>
          <a:bodyPr/>
          <a:lstStyle/>
          <a:p>
            <a:fld id="{23AA811B-2EBD-4900-905E-5BE206449611}" type="slidenum">
              <a:rPr lang="en-GB" smtClean="0">
                <a:latin typeface="+mn-lt"/>
              </a:rPr>
              <a:pPr/>
              <a:t>21</a:t>
            </a:fld>
            <a:endParaRPr lang="en-GB" dirty="0">
              <a:latin typeface="+mn-lt"/>
            </a:endParaRPr>
          </a:p>
        </p:txBody>
      </p:sp>
      <p:graphicFrame>
        <p:nvGraphicFramePr>
          <p:cNvPr id="12" name="Diagram 11">
            <a:extLst>
              <a:ext uri="{FF2B5EF4-FFF2-40B4-BE49-F238E27FC236}">
                <a16:creationId xmlns:a16="http://schemas.microsoft.com/office/drawing/2014/main" id="{8FF041C3-C7EC-FBD1-644D-7A25EA181588}"/>
              </a:ext>
            </a:extLst>
          </p:cNvPr>
          <p:cNvGraphicFramePr/>
          <p:nvPr>
            <p:extLst>
              <p:ext uri="{D42A27DB-BD31-4B8C-83A1-F6EECF244321}">
                <p14:modId xmlns:p14="http://schemas.microsoft.com/office/powerpoint/2010/main" val="2228317727"/>
              </p:ext>
            </p:extLst>
          </p:nvPr>
        </p:nvGraphicFramePr>
        <p:xfrm>
          <a:off x="352626" y="1730616"/>
          <a:ext cx="11472000" cy="22032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29DAB52F-95BA-8EEC-4570-399CD8F8FE3B}"/>
              </a:ext>
            </a:extLst>
          </p:cNvPr>
          <p:cNvSpPr txBox="1"/>
          <p:nvPr/>
        </p:nvSpPr>
        <p:spPr>
          <a:xfrm>
            <a:off x="487090" y="1729068"/>
            <a:ext cx="1820091" cy="246221"/>
          </a:xfrm>
          <a:prstGeom prst="rect">
            <a:avLst/>
          </a:prstGeom>
          <a:noFill/>
        </p:spPr>
        <p:txBody>
          <a:bodyPr wrap="square" lIns="0" tIns="0" rIns="0" bIns="0" rtlCol="0">
            <a:spAutoFit/>
          </a:bodyPr>
          <a:lstStyle/>
          <a:p>
            <a:r>
              <a:rPr lang="da-DK" sz="1600" i="1" dirty="0">
                <a:solidFill>
                  <a:srgbClr val="6984A8"/>
                </a:solidFill>
              </a:rPr>
              <a:t>0. Inddragelse</a:t>
            </a:r>
          </a:p>
        </p:txBody>
      </p:sp>
      <p:sp>
        <p:nvSpPr>
          <p:cNvPr id="15" name="TextBox 14">
            <a:extLst>
              <a:ext uri="{FF2B5EF4-FFF2-40B4-BE49-F238E27FC236}">
                <a16:creationId xmlns:a16="http://schemas.microsoft.com/office/drawing/2014/main" id="{46DB0E2E-CEE3-596B-DC45-183DEE7459F6}"/>
              </a:ext>
            </a:extLst>
          </p:cNvPr>
          <p:cNvSpPr txBox="1"/>
          <p:nvPr/>
        </p:nvSpPr>
        <p:spPr>
          <a:xfrm>
            <a:off x="3965524" y="1702943"/>
            <a:ext cx="1820091" cy="246221"/>
          </a:xfrm>
          <a:prstGeom prst="rect">
            <a:avLst/>
          </a:prstGeom>
          <a:noFill/>
        </p:spPr>
        <p:txBody>
          <a:bodyPr wrap="square" lIns="0" tIns="0" rIns="0" bIns="0" rtlCol="0">
            <a:spAutoFit/>
          </a:bodyPr>
          <a:lstStyle/>
          <a:p>
            <a:r>
              <a:rPr lang="da-DK" sz="1600" i="1" dirty="0">
                <a:solidFill>
                  <a:srgbClr val="6984A8"/>
                </a:solidFill>
              </a:rPr>
              <a:t>1. revision</a:t>
            </a:r>
          </a:p>
        </p:txBody>
      </p:sp>
      <p:sp>
        <p:nvSpPr>
          <p:cNvPr id="17" name="TextBox 16">
            <a:extLst>
              <a:ext uri="{FF2B5EF4-FFF2-40B4-BE49-F238E27FC236}">
                <a16:creationId xmlns:a16="http://schemas.microsoft.com/office/drawing/2014/main" id="{DFD9EAA3-48DC-7489-CDE4-171536319DF3}"/>
              </a:ext>
            </a:extLst>
          </p:cNvPr>
          <p:cNvSpPr txBox="1"/>
          <p:nvPr/>
        </p:nvSpPr>
        <p:spPr>
          <a:xfrm>
            <a:off x="7513691" y="1702943"/>
            <a:ext cx="1820091" cy="246221"/>
          </a:xfrm>
          <a:prstGeom prst="rect">
            <a:avLst/>
          </a:prstGeom>
          <a:noFill/>
        </p:spPr>
        <p:txBody>
          <a:bodyPr wrap="square" lIns="0" tIns="0" rIns="0" bIns="0" rtlCol="0">
            <a:spAutoFit/>
          </a:bodyPr>
          <a:lstStyle/>
          <a:p>
            <a:r>
              <a:rPr lang="da-DK" sz="1600" i="1" dirty="0">
                <a:solidFill>
                  <a:srgbClr val="6984A8"/>
                </a:solidFill>
              </a:rPr>
              <a:t>2. revision</a:t>
            </a:r>
          </a:p>
        </p:txBody>
      </p:sp>
      <p:sp>
        <p:nvSpPr>
          <p:cNvPr id="21" name="TextBox 20">
            <a:extLst>
              <a:ext uri="{FF2B5EF4-FFF2-40B4-BE49-F238E27FC236}">
                <a16:creationId xmlns:a16="http://schemas.microsoft.com/office/drawing/2014/main" id="{C51614C9-E016-5DFF-FEE6-2D86CCEE32C9}"/>
              </a:ext>
            </a:extLst>
          </p:cNvPr>
          <p:cNvSpPr txBox="1"/>
          <p:nvPr/>
        </p:nvSpPr>
        <p:spPr>
          <a:xfrm rot="19848684">
            <a:off x="-707861" y="4936653"/>
            <a:ext cx="1872343" cy="215444"/>
          </a:xfrm>
          <a:prstGeom prst="rect">
            <a:avLst/>
          </a:prstGeom>
          <a:noFill/>
        </p:spPr>
        <p:txBody>
          <a:bodyPr wrap="square" lIns="0" tIns="0" rIns="0" bIns="0" rtlCol="0">
            <a:spAutoFit/>
          </a:bodyPr>
          <a:lstStyle/>
          <a:p>
            <a:pPr algn="r"/>
            <a:r>
              <a:rPr lang="da-DK" sz="1400" dirty="0">
                <a:solidFill>
                  <a:srgbClr val="6984A8"/>
                </a:solidFill>
              </a:rPr>
              <a:t>November</a:t>
            </a:r>
          </a:p>
        </p:txBody>
      </p:sp>
      <p:sp>
        <p:nvSpPr>
          <p:cNvPr id="22" name="TextBox 21">
            <a:extLst>
              <a:ext uri="{FF2B5EF4-FFF2-40B4-BE49-F238E27FC236}">
                <a16:creationId xmlns:a16="http://schemas.microsoft.com/office/drawing/2014/main" id="{ABC8BF38-F9EB-7EC8-87A8-458325E748FE}"/>
              </a:ext>
            </a:extLst>
          </p:cNvPr>
          <p:cNvSpPr txBox="1"/>
          <p:nvPr/>
        </p:nvSpPr>
        <p:spPr>
          <a:xfrm rot="19848684">
            <a:off x="1671141" y="4918963"/>
            <a:ext cx="1872343" cy="215444"/>
          </a:xfrm>
          <a:prstGeom prst="rect">
            <a:avLst/>
          </a:prstGeom>
          <a:noFill/>
        </p:spPr>
        <p:txBody>
          <a:bodyPr wrap="square" lIns="0" tIns="0" rIns="0" bIns="0" rtlCol="0">
            <a:spAutoFit/>
          </a:bodyPr>
          <a:lstStyle/>
          <a:p>
            <a:pPr algn="r"/>
            <a:r>
              <a:rPr lang="da-DK" sz="1400" dirty="0">
                <a:solidFill>
                  <a:srgbClr val="6984A8"/>
                </a:solidFill>
              </a:rPr>
              <a:t>December</a:t>
            </a:r>
          </a:p>
        </p:txBody>
      </p:sp>
      <p:sp>
        <p:nvSpPr>
          <p:cNvPr id="25" name="TextBox 24">
            <a:extLst>
              <a:ext uri="{FF2B5EF4-FFF2-40B4-BE49-F238E27FC236}">
                <a16:creationId xmlns:a16="http://schemas.microsoft.com/office/drawing/2014/main" id="{976190F9-4349-E932-228E-6045D908360E}"/>
              </a:ext>
            </a:extLst>
          </p:cNvPr>
          <p:cNvSpPr txBox="1"/>
          <p:nvPr/>
        </p:nvSpPr>
        <p:spPr>
          <a:xfrm rot="19848684">
            <a:off x="5427329" y="4994654"/>
            <a:ext cx="1872343" cy="215444"/>
          </a:xfrm>
          <a:prstGeom prst="rect">
            <a:avLst/>
          </a:prstGeom>
          <a:noFill/>
        </p:spPr>
        <p:txBody>
          <a:bodyPr wrap="square" lIns="0" tIns="0" rIns="0" bIns="0" rtlCol="0">
            <a:spAutoFit/>
          </a:bodyPr>
          <a:lstStyle/>
          <a:p>
            <a:pPr algn="r"/>
            <a:r>
              <a:rPr lang="da-DK" sz="1400" dirty="0">
                <a:solidFill>
                  <a:srgbClr val="6984A8"/>
                </a:solidFill>
              </a:rPr>
              <a:t>August</a:t>
            </a:r>
          </a:p>
        </p:txBody>
      </p:sp>
      <p:sp>
        <p:nvSpPr>
          <p:cNvPr id="27" name="TextBox 26">
            <a:extLst>
              <a:ext uri="{FF2B5EF4-FFF2-40B4-BE49-F238E27FC236}">
                <a16:creationId xmlns:a16="http://schemas.microsoft.com/office/drawing/2014/main" id="{9211E4B6-609D-D042-76DC-103199485168}"/>
              </a:ext>
            </a:extLst>
          </p:cNvPr>
          <p:cNvSpPr txBox="1"/>
          <p:nvPr/>
        </p:nvSpPr>
        <p:spPr>
          <a:xfrm rot="19848684">
            <a:off x="6445286" y="4994654"/>
            <a:ext cx="1872343" cy="215444"/>
          </a:xfrm>
          <a:prstGeom prst="rect">
            <a:avLst/>
          </a:prstGeom>
          <a:noFill/>
        </p:spPr>
        <p:txBody>
          <a:bodyPr wrap="square" lIns="0" tIns="0" rIns="0" bIns="0" rtlCol="0">
            <a:spAutoFit/>
          </a:bodyPr>
          <a:lstStyle/>
          <a:p>
            <a:pPr algn="r"/>
            <a:r>
              <a:rPr lang="da-DK" sz="1400" dirty="0">
                <a:solidFill>
                  <a:srgbClr val="6984A8"/>
                </a:solidFill>
              </a:rPr>
              <a:t>2025</a:t>
            </a:r>
          </a:p>
        </p:txBody>
      </p:sp>
      <p:cxnSp>
        <p:nvCxnSpPr>
          <p:cNvPr id="29" name="Straight Connector 28">
            <a:extLst>
              <a:ext uri="{FF2B5EF4-FFF2-40B4-BE49-F238E27FC236}">
                <a16:creationId xmlns:a16="http://schemas.microsoft.com/office/drawing/2014/main" id="{E40EC91F-9AD7-D755-04AC-696C451C4BAB}"/>
              </a:ext>
            </a:extLst>
          </p:cNvPr>
          <p:cNvCxnSpPr>
            <a:cxnSpLocks/>
          </p:cNvCxnSpPr>
          <p:nvPr/>
        </p:nvCxnSpPr>
        <p:spPr>
          <a:xfrm>
            <a:off x="471596" y="4121471"/>
            <a:ext cx="6948221" cy="9454"/>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F4E14B29-94B6-33FE-2586-421FECF34F51}"/>
              </a:ext>
            </a:extLst>
          </p:cNvPr>
          <p:cNvSpPr/>
          <p:nvPr/>
        </p:nvSpPr>
        <p:spPr>
          <a:xfrm>
            <a:off x="6995959" y="3937447"/>
            <a:ext cx="375497" cy="368048"/>
          </a:xfrm>
          <a:prstGeom prst="ellipse">
            <a:avLst/>
          </a:prstGeom>
          <a:solidFill>
            <a:schemeClr val="bg1"/>
          </a:solidFill>
          <a:ln>
            <a:solidFill>
              <a:srgbClr val="CED6E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4" name="Oval 33">
            <a:extLst>
              <a:ext uri="{FF2B5EF4-FFF2-40B4-BE49-F238E27FC236}">
                <a16:creationId xmlns:a16="http://schemas.microsoft.com/office/drawing/2014/main" id="{E4AEC92B-136C-D631-F14E-FDFAAD3750FF}"/>
              </a:ext>
            </a:extLst>
          </p:cNvPr>
          <p:cNvSpPr/>
          <p:nvPr/>
        </p:nvSpPr>
        <p:spPr>
          <a:xfrm>
            <a:off x="2870296" y="3919631"/>
            <a:ext cx="375497" cy="368048"/>
          </a:xfrm>
          <a:prstGeom prst="ellipse">
            <a:avLst/>
          </a:prstGeom>
          <a:solidFill>
            <a:schemeClr val="bg1"/>
          </a:solidFill>
          <a:ln>
            <a:solidFill>
              <a:srgbClr val="CED6E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5" name="Oval 34">
            <a:extLst>
              <a:ext uri="{FF2B5EF4-FFF2-40B4-BE49-F238E27FC236}">
                <a16:creationId xmlns:a16="http://schemas.microsoft.com/office/drawing/2014/main" id="{09052DF5-12DC-36C2-E279-9E987F68B9E5}"/>
              </a:ext>
            </a:extLst>
          </p:cNvPr>
          <p:cNvSpPr/>
          <p:nvPr/>
        </p:nvSpPr>
        <p:spPr>
          <a:xfrm>
            <a:off x="398688" y="3927195"/>
            <a:ext cx="375497" cy="368048"/>
          </a:xfrm>
          <a:prstGeom prst="ellipse">
            <a:avLst/>
          </a:prstGeom>
          <a:solidFill>
            <a:schemeClr val="bg1"/>
          </a:solidFill>
          <a:ln>
            <a:solidFill>
              <a:srgbClr val="CED6E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cxnSp>
        <p:nvCxnSpPr>
          <p:cNvPr id="37" name="Straight Connector 36">
            <a:extLst>
              <a:ext uri="{FF2B5EF4-FFF2-40B4-BE49-F238E27FC236}">
                <a16:creationId xmlns:a16="http://schemas.microsoft.com/office/drawing/2014/main" id="{0B3FD0AA-5890-EF10-5793-B5D816C697CB}"/>
              </a:ext>
            </a:extLst>
          </p:cNvPr>
          <p:cNvCxnSpPr>
            <a:cxnSpLocks/>
            <a:stCxn id="35" idx="4"/>
          </p:cNvCxnSpPr>
          <p:nvPr/>
        </p:nvCxnSpPr>
        <p:spPr>
          <a:xfrm flipH="1">
            <a:off x="586436" y="4295243"/>
            <a:ext cx="1" cy="212091"/>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A43041-24E5-A931-BDB1-8FC6B60FCB97}"/>
              </a:ext>
            </a:extLst>
          </p:cNvPr>
          <p:cNvCxnSpPr>
            <a:cxnSpLocks/>
          </p:cNvCxnSpPr>
          <p:nvPr/>
        </p:nvCxnSpPr>
        <p:spPr>
          <a:xfrm>
            <a:off x="7180227" y="4305495"/>
            <a:ext cx="0" cy="191587"/>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06AEE7-3D91-8F03-C0B9-A3596F44AB6A}"/>
              </a:ext>
            </a:extLst>
          </p:cNvPr>
          <p:cNvCxnSpPr>
            <a:cxnSpLocks/>
          </p:cNvCxnSpPr>
          <p:nvPr/>
        </p:nvCxnSpPr>
        <p:spPr>
          <a:xfrm>
            <a:off x="7967686" y="4314948"/>
            <a:ext cx="1257" cy="173772"/>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7BBFB01-682E-F2B4-A675-3B0C225DC41C}"/>
              </a:ext>
            </a:extLst>
          </p:cNvPr>
          <p:cNvCxnSpPr>
            <a:cxnSpLocks/>
          </p:cNvCxnSpPr>
          <p:nvPr/>
        </p:nvCxnSpPr>
        <p:spPr>
          <a:xfrm>
            <a:off x="3058044" y="4291260"/>
            <a:ext cx="0" cy="192385"/>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896BFBC-B7F6-1E52-FAC2-D309A3AB8D5B}"/>
              </a:ext>
            </a:extLst>
          </p:cNvPr>
          <p:cNvCxnSpPr/>
          <p:nvPr/>
        </p:nvCxnSpPr>
        <p:spPr>
          <a:xfrm flipV="1">
            <a:off x="7419817" y="3909505"/>
            <a:ext cx="74024" cy="214937"/>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633196-A20A-33FC-0CE4-48C0AFA214D5}"/>
              </a:ext>
            </a:extLst>
          </p:cNvPr>
          <p:cNvCxnSpPr>
            <a:cxnSpLocks/>
          </p:cNvCxnSpPr>
          <p:nvPr/>
        </p:nvCxnSpPr>
        <p:spPr>
          <a:xfrm flipH="1" flipV="1">
            <a:off x="7493841" y="3909505"/>
            <a:ext cx="78376" cy="367337"/>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E143EA-2F02-6F13-CBB8-0AF98AB7C022}"/>
              </a:ext>
            </a:extLst>
          </p:cNvPr>
          <p:cNvCxnSpPr>
            <a:cxnSpLocks/>
          </p:cNvCxnSpPr>
          <p:nvPr/>
        </p:nvCxnSpPr>
        <p:spPr>
          <a:xfrm flipV="1">
            <a:off x="7572627" y="4016973"/>
            <a:ext cx="78376" cy="259869"/>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7D7F8C-B0B9-0225-45F9-E4A2D2252548}"/>
              </a:ext>
            </a:extLst>
          </p:cNvPr>
          <p:cNvCxnSpPr>
            <a:cxnSpLocks/>
          </p:cNvCxnSpPr>
          <p:nvPr/>
        </p:nvCxnSpPr>
        <p:spPr>
          <a:xfrm flipH="1" flipV="1">
            <a:off x="7648622" y="4016973"/>
            <a:ext cx="42999" cy="107469"/>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79FE560-9DA1-7342-CE59-71A2EF7D80BF}"/>
              </a:ext>
            </a:extLst>
          </p:cNvPr>
          <p:cNvCxnSpPr>
            <a:cxnSpLocks/>
          </p:cNvCxnSpPr>
          <p:nvPr/>
        </p:nvCxnSpPr>
        <p:spPr>
          <a:xfrm flipV="1">
            <a:off x="530447" y="5440818"/>
            <a:ext cx="10599477" cy="2"/>
          </a:xfrm>
          <a:prstGeom prst="line">
            <a:avLst/>
          </a:prstGeom>
          <a:ln w="6350">
            <a:solidFill>
              <a:srgbClr val="CED6E3"/>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9BFCE00-6B2C-155F-2017-7AE50D32CDD0}"/>
              </a:ext>
            </a:extLst>
          </p:cNvPr>
          <p:cNvCxnSpPr>
            <a:cxnSpLocks/>
          </p:cNvCxnSpPr>
          <p:nvPr/>
        </p:nvCxnSpPr>
        <p:spPr>
          <a:xfrm>
            <a:off x="3053691" y="5344627"/>
            <a:ext cx="0" cy="192385"/>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05EA226-5C3C-8162-755F-84781569BD82}"/>
              </a:ext>
            </a:extLst>
          </p:cNvPr>
          <p:cNvCxnSpPr>
            <a:cxnSpLocks/>
          </p:cNvCxnSpPr>
          <p:nvPr/>
        </p:nvCxnSpPr>
        <p:spPr>
          <a:xfrm>
            <a:off x="7180227" y="5342075"/>
            <a:ext cx="0" cy="192385"/>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2518306E-E534-13B9-9890-FEC2AEDAFF1B}"/>
              </a:ext>
            </a:extLst>
          </p:cNvPr>
          <p:cNvSpPr txBox="1"/>
          <p:nvPr/>
        </p:nvSpPr>
        <p:spPr>
          <a:xfrm>
            <a:off x="8552459" y="5564416"/>
            <a:ext cx="1872343" cy="215444"/>
          </a:xfrm>
          <a:prstGeom prst="rect">
            <a:avLst/>
          </a:prstGeom>
          <a:noFill/>
        </p:spPr>
        <p:txBody>
          <a:bodyPr wrap="square" lIns="0" tIns="0" rIns="0" bIns="0" rtlCol="0">
            <a:spAutoFit/>
          </a:bodyPr>
          <a:lstStyle/>
          <a:p>
            <a:pPr algn="r"/>
            <a:r>
              <a:rPr lang="da-DK" sz="1400" dirty="0">
                <a:solidFill>
                  <a:srgbClr val="6984A8"/>
                </a:solidFill>
              </a:rPr>
              <a:t>2025</a:t>
            </a:r>
          </a:p>
        </p:txBody>
      </p:sp>
      <p:sp>
        <p:nvSpPr>
          <p:cNvPr id="105" name="TextBox 104">
            <a:extLst>
              <a:ext uri="{FF2B5EF4-FFF2-40B4-BE49-F238E27FC236}">
                <a16:creationId xmlns:a16="http://schemas.microsoft.com/office/drawing/2014/main" id="{AE9CA11F-8FEB-8C31-4557-F4D00A60BF2D}"/>
              </a:ext>
            </a:extLst>
          </p:cNvPr>
          <p:cNvSpPr txBox="1"/>
          <p:nvPr/>
        </p:nvSpPr>
        <p:spPr>
          <a:xfrm>
            <a:off x="3421550" y="5544490"/>
            <a:ext cx="1872343" cy="215444"/>
          </a:xfrm>
          <a:prstGeom prst="rect">
            <a:avLst/>
          </a:prstGeom>
          <a:noFill/>
        </p:spPr>
        <p:txBody>
          <a:bodyPr wrap="square" lIns="0" tIns="0" rIns="0" bIns="0" rtlCol="0">
            <a:spAutoFit/>
          </a:bodyPr>
          <a:lstStyle/>
          <a:p>
            <a:pPr algn="r"/>
            <a:r>
              <a:rPr lang="da-DK" sz="1400" dirty="0">
                <a:solidFill>
                  <a:srgbClr val="6984A8"/>
                </a:solidFill>
              </a:rPr>
              <a:t>2024</a:t>
            </a:r>
          </a:p>
        </p:txBody>
      </p:sp>
      <p:sp>
        <p:nvSpPr>
          <p:cNvPr id="106" name="TextBox 105">
            <a:extLst>
              <a:ext uri="{FF2B5EF4-FFF2-40B4-BE49-F238E27FC236}">
                <a16:creationId xmlns:a16="http://schemas.microsoft.com/office/drawing/2014/main" id="{04CEF4E9-43F0-9552-6CAD-79B9EDEAEC03}"/>
              </a:ext>
            </a:extLst>
          </p:cNvPr>
          <p:cNvSpPr txBox="1"/>
          <p:nvPr/>
        </p:nvSpPr>
        <p:spPr>
          <a:xfrm>
            <a:off x="-57637" y="5573056"/>
            <a:ext cx="1872343" cy="215444"/>
          </a:xfrm>
          <a:prstGeom prst="rect">
            <a:avLst/>
          </a:prstGeom>
          <a:noFill/>
        </p:spPr>
        <p:txBody>
          <a:bodyPr wrap="square" lIns="0" tIns="0" rIns="0" bIns="0" rtlCol="0">
            <a:spAutoFit/>
          </a:bodyPr>
          <a:lstStyle/>
          <a:p>
            <a:pPr algn="r"/>
            <a:r>
              <a:rPr lang="da-DK" sz="1400" dirty="0">
                <a:solidFill>
                  <a:srgbClr val="6984A8"/>
                </a:solidFill>
              </a:rPr>
              <a:t>2023</a:t>
            </a:r>
          </a:p>
        </p:txBody>
      </p:sp>
      <p:cxnSp>
        <p:nvCxnSpPr>
          <p:cNvPr id="10" name="Straight Connector 9">
            <a:extLst>
              <a:ext uri="{FF2B5EF4-FFF2-40B4-BE49-F238E27FC236}">
                <a16:creationId xmlns:a16="http://schemas.microsoft.com/office/drawing/2014/main" id="{4C9EE087-AB90-DBC2-A0F2-62E4C637361F}"/>
              </a:ext>
            </a:extLst>
          </p:cNvPr>
          <p:cNvCxnSpPr>
            <a:cxnSpLocks/>
          </p:cNvCxnSpPr>
          <p:nvPr/>
        </p:nvCxnSpPr>
        <p:spPr>
          <a:xfrm>
            <a:off x="7691621" y="4121471"/>
            <a:ext cx="3373948" cy="14178"/>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4FD80530-0194-E27B-33E5-982C9A771700}"/>
              </a:ext>
            </a:extLst>
          </p:cNvPr>
          <p:cNvSpPr/>
          <p:nvPr/>
        </p:nvSpPr>
        <p:spPr>
          <a:xfrm>
            <a:off x="7781195" y="3946901"/>
            <a:ext cx="375497" cy="368048"/>
          </a:xfrm>
          <a:prstGeom prst="ellipse">
            <a:avLst/>
          </a:prstGeom>
          <a:solidFill>
            <a:schemeClr val="bg1"/>
          </a:solidFill>
          <a:ln>
            <a:solidFill>
              <a:srgbClr val="CED6E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Tree>
    <p:extLst>
      <p:ext uri="{BB962C8B-B14F-4D97-AF65-F5344CB8AC3E}">
        <p14:creationId xmlns:p14="http://schemas.microsoft.com/office/powerpoint/2010/main" val="892212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454F026-2CE5-FC35-BEE3-F1C5F4EEAD48}"/>
              </a:ext>
            </a:extLst>
          </p:cNvPr>
          <p:cNvGraphicFramePr>
            <a:graphicFrameLocks noChangeAspect="1"/>
          </p:cNvGraphicFramePr>
          <p:nvPr>
            <p:custDataLst>
              <p:tags r:id="rId1"/>
            </p:custDataLst>
            <p:extLst>
              <p:ext uri="{D42A27DB-BD31-4B8C-83A1-F6EECF244321}">
                <p14:modId xmlns:p14="http://schemas.microsoft.com/office/powerpoint/2010/main" val="1687113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9" name="think-cell data - do not delete" hidden="1">
                        <a:extLst>
                          <a:ext uri="{FF2B5EF4-FFF2-40B4-BE49-F238E27FC236}">
                            <a16:creationId xmlns:a16="http://schemas.microsoft.com/office/drawing/2014/main" id="{B454F026-2CE5-FC35-BEE3-F1C5F4EEAD4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05604CF2-51A7-A750-F75B-A18AE5DDC6D7}"/>
              </a:ext>
            </a:extLst>
          </p:cNvPr>
          <p:cNvSpPr>
            <a:spLocks noGrp="1"/>
          </p:cNvSpPr>
          <p:nvPr>
            <p:ph type="subTitle" idx="1"/>
          </p:nvPr>
        </p:nvSpPr>
        <p:spPr/>
        <p:txBody>
          <a:bodyPr/>
          <a:lstStyle/>
          <a:p>
            <a:r>
              <a:rPr lang="da-DK" dirty="0"/>
              <a:t>Fase 0: Inddragelse</a:t>
            </a:r>
          </a:p>
        </p:txBody>
      </p:sp>
      <p:sp>
        <p:nvSpPr>
          <p:cNvPr id="3" name="Title 2">
            <a:extLst>
              <a:ext uri="{FF2B5EF4-FFF2-40B4-BE49-F238E27FC236}">
                <a16:creationId xmlns:a16="http://schemas.microsoft.com/office/drawing/2014/main" id="{2743922F-289F-A271-5CF8-1CDC77E2D0A9}"/>
              </a:ext>
            </a:extLst>
          </p:cNvPr>
          <p:cNvSpPr>
            <a:spLocks noGrp="1"/>
          </p:cNvSpPr>
          <p:nvPr>
            <p:ph type="title"/>
          </p:nvPr>
        </p:nvSpPr>
        <p:spPr/>
        <p:txBody>
          <a:bodyPr vert="horz"/>
          <a:lstStyle/>
          <a:p>
            <a:r>
              <a:rPr lang="da-DK" dirty="0"/>
              <a:t>Inddragelse</a:t>
            </a:r>
          </a:p>
        </p:txBody>
      </p:sp>
      <p:sp>
        <p:nvSpPr>
          <p:cNvPr id="4" name="Content Placeholder 3">
            <a:extLst>
              <a:ext uri="{FF2B5EF4-FFF2-40B4-BE49-F238E27FC236}">
                <a16:creationId xmlns:a16="http://schemas.microsoft.com/office/drawing/2014/main" id="{0E9A6008-0B79-E6D1-B632-AACD92A54047}"/>
              </a:ext>
            </a:extLst>
          </p:cNvPr>
          <p:cNvSpPr>
            <a:spLocks noGrp="1"/>
          </p:cNvSpPr>
          <p:nvPr>
            <p:ph sz="quarter" idx="21"/>
          </p:nvPr>
        </p:nvSpPr>
        <p:spPr/>
        <p:txBody>
          <a:bodyPr/>
          <a:lstStyle/>
          <a:p>
            <a:pPr marL="0" indent="0">
              <a:spcBef>
                <a:spcPts val="0"/>
              </a:spcBef>
              <a:buNone/>
            </a:pPr>
            <a:r>
              <a:rPr lang="da-DK" sz="1600" dirty="0"/>
              <a:t>Interviews med følgende kommuner:</a:t>
            </a:r>
          </a:p>
          <a:p>
            <a:pPr>
              <a:spcBef>
                <a:spcPts val="0"/>
              </a:spcBef>
            </a:pPr>
            <a:r>
              <a:rPr lang="da-DK" sz="1600" dirty="0"/>
              <a:t>Aarhus</a:t>
            </a:r>
          </a:p>
          <a:p>
            <a:pPr>
              <a:spcBef>
                <a:spcPts val="0"/>
              </a:spcBef>
            </a:pPr>
            <a:r>
              <a:rPr lang="da-DK" sz="1600" dirty="0"/>
              <a:t>Hillerød</a:t>
            </a:r>
          </a:p>
          <a:p>
            <a:pPr>
              <a:spcBef>
                <a:spcPts val="0"/>
              </a:spcBef>
            </a:pPr>
            <a:r>
              <a:rPr lang="da-DK" sz="1600" dirty="0"/>
              <a:t>Faaborg-Midtfyn</a:t>
            </a:r>
          </a:p>
          <a:p>
            <a:pPr>
              <a:spcBef>
                <a:spcPts val="0"/>
              </a:spcBef>
            </a:pPr>
            <a:r>
              <a:rPr lang="da-DK" sz="1600" dirty="0"/>
              <a:t>Frederikssund</a:t>
            </a:r>
          </a:p>
          <a:p>
            <a:endParaRPr lang="da-DK" sz="1600" dirty="0"/>
          </a:p>
          <a:p>
            <a:pPr marL="0" indent="0">
              <a:buNone/>
            </a:pPr>
            <a:r>
              <a:rPr lang="da-DK" sz="1600" dirty="0"/>
              <a:t>Interviews med følgende ladeoperatører:</a:t>
            </a:r>
          </a:p>
          <a:p>
            <a:r>
              <a:rPr lang="da-DK" sz="1600" dirty="0"/>
              <a:t>Clever </a:t>
            </a:r>
          </a:p>
          <a:p>
            <a:r>
              <a:rPr lang="da-DK" sz="1600" dirty="0"/>
              <a:t>OK </a:t>
            </a:r>
          </a:p>
          <a:p>
            <a:r>
              <a:rPr lang="da-DK" sz="1600" dirty="0" err="1"/>
              <a:t>Powerfuel</a:t>
            </a:r>
            <a:endParaRPr lang="da-DK" sz="1600" dirty="0"/>
          </a:p>
        </p:txBody>
      </p:sp>
      <p:sp>
        <p:nvSpPr>
          <p:cNvPr id="6" name="Slide Number Placeholder 5">
            <a:extLst>
              <a:ext uri="{FF2B5EF4-FFF2-40B4-BE49-F238E27FC236}">
                <a16:creationId xmlns:a16="http://schemas.microsoft.com/office/drawing/2014/main" id="{264B8B65-C2BA-20F1-7E63-9799FD78423E}"/>
              </a:ext>
            </a:extLst>
          </p:cNvPr>
          <p:cNvSpPr>
            <a:spLocks noGrp="1"/>
          </p:cNvSpPr>
          <p:nvPr>
            <p:ph type="sldNum" sz="quarter" idx="14"/>
          </p:nvPr>
        </p:nvSpPr>
        <p:spPr/>
        <p:txBody>
          <a:bodyPr/>
          <a:lstStyle/>
          <a:p>
            <a:fld id="{6ACBDE86-91AD-4605-99AD-6345013A9E73}" type="slidenum">
              <a:rPr lang="da-DK" smtClean="0"/>
              <a:pPr/>
              <a:t>22</a:t>
            </a:fld>
            <a:endParaRPr lang="da-DK" dirty="0"/>
          </a:p>
        </p:txBody>
      </p:sp>
      <p:sp>
        <p:nvSpPr>
          <p:cNvPr id="8" name="TextBox 7">
            <a:extLst>
              <a:ext uri="{FF2B5EF4-FFF2-40B4-BE49-F238E27FC236}">
                <a16:creationId xmlns:a16="http://schemas.microsoft.com/office/drawing/2014/main" id="{9206B841-021A-A04A-9671-6A9B119F8D49}"/>
              </a:ext>
            </a:extLst>
          </p:cNvPr>
          <p:cNvSpPr txBox="1"/>
          <p:nvPr/>
        </p:nvSpPr>
        <p:spPr>
          <a:xfrm>
            <a:off x="6847514" y="816176"/>
            <a:ext cx="6094602" cy="5401479"/>
          </a:xfrm>
          <a:prstGeom prst="rect">
            <a:avLst/>
          </a:prstGeom>
          <a:noFill/>
        </p:spPr>
        <p:txBody>
          <a:bodyPr wrap="square">
            <a:spAutoFit/>
          </a:bodyPr>
          <a:lstStyle/>
          <a:p>
            <a:pPr algn="l">
              <a:spcAft>
                <a:spcPts val="600"/>
              </a:spcAft>
            </a:pPr>
            <a:r>
              <a:rPr lang="da-DK" sz="2000" b="1" i="0" u="none" strike="noStrike" baseline="0" dirty="0">
                <a:solidFill>
                  <a:schemeClr val="bg1"/>
                </a:solidFill>
              </a:rPr>
              <a:t>Ad hoc gruppens sammensætning:</a:t>
            </a:r>
          </a:p>
          <a:p>
            <a:r>
              <a:rPr lang="da-DK" sz="1600" b="0" i="0" u="none" strike="noStrike" baseline="0" dirty="0">
                <a:solidFill>
                  <a:schemeClr val="bg1"/>
                </a:solidFill>
              </a:rPr>
              <a:t>Vejdirektoratet ved Michael Aakjer Nielsen </a:t>
            </a:r>
          </a:p>
          <a:p>
            <a:r>
              <a:rPr lang="da-DK" sz="1600" b="0" i="0" u="none" strike="noStrike" baseline="0" dirty="0">
                <a:solidFill>
                  <a:schemeClr val="bg1"/>
                </a:solidFill>
              </a:rPr>
              <a:t>Vejdirektoratet ved Søren Madsen </a:t>
            </a:r>
          </a:p>
          <a:p>
            <a:r>
              <a:rPr lang="da-DK" sz="1600" b="0" i="0" u="none" strike="noStrike" baseline="0" dirty="0">
                <a:solidFill>
                  <a:schemeClr val="bg1"/>
                </a:solidFill>
              </a:rPr>
              <a:t>Vejdirektoratet ved Frants Torp Madsen </a:t>
            </a:r>
          </a:p>
          <a:p>
            <a:r>
              <a:rPr lang="da-DK" sz="1600" b="0" i="0" u="none" strike="noStrike" baseline="0" dirty="0">
                <a:solidFill>
                  <a:schemeClr val="bg1"/>
                </a:solidFill>
              </a:rPr>
              <a:t>Vejdirektoratet ved Peter Valentin Nordmark </a:t>
            </a:r>
          </a:p>
          <a:p>
            <a:r>
              <a:rPr lang="da-DK" sz="1600" b="0" i="0" u="none" strike="noStrike" baseline="0" dirty="0">
                <a:solidFill>
                  <a:schemeClr val="bg1"/>
                </a:solidFill>
              </a:rPr>
              <a:t>Vejdirektoratet ved Andreas Møllenborg </a:t>
            </a:r>
          </a:p>
          <a:p>
            <a:r>
              <a:rPr lang="da-DK" sz="1600" b="0" i="0" u="none" strike="noStrike" baseline="0" dirty="0">
                <a:solidFill>
                  <a:schemeClr val="bg1"/>
                </a:solidFill>
              </a:rPr>
              <a:t>Transportministeriet ved Per Skrumsager Hansen </a:t>
            </a:r>
          </a:p>
          <a:p>
            <a:r>
              <a:rPr lang="da-DK" sz="1600" b="0" i="0" u="none" strike="noStrike" baseline="0" dirty="0">
                <a:solidFill>
                  <a:schemeClr val="bg1"/>
                </a:solidFill>
              </a:rPr>
              <a:t>Focus </a:t>
            </a:r>
            <a:r>
              <a:rPr lang="da-DK" sz="1600" b="0" i="0" u="none" strike="noStrike" baseline="0" dirty="0" err="1">
                <a:solidFill>
                  <a:schemeClr val="bg1"/>
                </a:solidFill>
              </a:rPr>
              <a:t>Lighting</a:t>
            </a:r>
            <a:r>
              <a:rPr lang="da-DK" sz="1600" b="0" i="0" u="none" strike="noStrike" baseline="0" dirty="0">
                <a:solidFill>
                  <a:schemeClr val="bg1"/>
                </a:solidFill>
              </a:rPr>
              <a:t> ved Jakob </a:t>
            </a:r>
            <a:r>
              <a:rPr lang="da-DK" sz="1600" b="0" i="0" u="none" strike="noStrike" baseline="0" dirty="0" err="1">
                <a:solidFill>
                  <a:schemeClr val="bg1"/>
                </a:solidFill>
              </a:rPr>
              <a:t>Zeihlund</a:t>
            </a:r>
            <a:r>
              <a:rPr lang="da-DK" sz="1600" b="0" i="0" u="none" strike="noStrike" baseline="0" dirty="0">
                <a:solidFill>
                  <a:schemeClr val="bg1"/>
                </a:solidFill>
              </a:rPr>
              <a:t> </a:t>
            </a:r>
          </a:p>
          <a:p>
            <a:r>
              <a:rPr lang="da-DK" sz="1600" b="0" i="0" u="none" strike="noStrike" baseline="0" dirty="0">
                <a:solidFill>
                  <a:schemeClr val="bg1"/>
                </a:solidFill>
              </a:rPr>
              <a:t>Drivkraft Danmark ved Gent Grinvalds </a:t>
            </a:r>
          </a:p>
          <a:p>
            <a:r>
              <a:rPr lang="da-DK" sz="1600" b="0" i="0" u="none" strike="noStrike" baseline="0" dirty="0">
                <a:solidFill>
                  <a:schemeClr val="bg1"/>
                </a:solidFill>
              </a:rPr>
              <a:t>Aarhus Kommune ved Hannah Winge </a:t>
            </a:r>
          </a:p>
          <a:p>
            <a:r>
              <a:rPr lang="da-DK" sz="1600" b="0" i="0" u="none" strike="noStrike" baseline="0" dirty="0">
                <a:solidFill>
                  <a:schemeClr val="bg1"/>
                </a:solidFill>
              </a:rPr>
              <a:t>Billund Kommune ved Bo Damkjær </a:t>
            </a:r>
          </a:p>
          <a:p>
            <a:r>
              <a:rPr lang="nb-NO" sz="1600" b="0" i="0" u="none" strike="noStrike" baseline="0" dirty="0" err="1">
                <a:solidFill>
                  <a:schemeClr val="bg1"/>
                </a:solidFill>
              </a:rPr>
              <a:t>Energinet</a:t>
            </a:r>
            <a:r>
              <a:rPr lang="nb-NO" sz="1600" b="0" i="0" u="none" strike="noStrike" baseline="0" dirty="0">
                <a:solidFill>
                  <a:schemeClr val="bg1"/>
                </a:solidFill>
              </a:rPr>
              <a:t> ved Sisse Guldager Larsen </a:t>
            </a:r>
          </a:p>
          <a:p>
            <a:r>
              <a:rPr lang="nb-NO" sz="1600" b="0" i="0" u="none" strike="noStrike" baseline="0" dirty="0">
                <a:solidFill>
                  <a:schemeClr val="bg1"/>
                </a:solidFill>
              </a:rPr>
              <a:t>Green Power Denmark ved Peter Kjær Hansen </a:t>
            </a:r>
          </a:p>
          <a:p>
            <a:r>
              <a:rPr lang="da-DK" sz="1600" b="0" i="0" u="none" strike="noStrike" baseline="0" dirty="0">
                <a:solidFill>
                  <a:schemeClr val="bg1"/>
                </a:solidFill>
              </a:rPr>
              <a:t>FDM ved Ilyas Dogru </a:t>
            </a:r>
          </a:p>
          <a:p>
            <a:r>
              <a:rPr lang="da-DK" sz="1600" b="0" i="0" u="none" strike="noStrike" baseline="0" dirty="0">
                <a:solidFill>
                  <a:schemeClr val="bg1"/>
                </a:solidFill>
              </a:rPr>
              <a:t>Region Hovedstaden ved Kathrine Fjendbo Jørgensen </a:t>
            </a:r>
          </a:p>
          <a:p>
            <a:r>
              <a:rPr lang="da-DK" sz="1600" b="0" i="0" u="none" strike="noStrike" baseline="0" dirty="0">
                <a:solidFill>
                  <a:schemeClr val="bg1"/>
                </a:solidFill>
              </a:rPr>
              <a:t>Rambøll ved Maja Sig Vestergaard, konsulent </a:t>
            </a:r>
          </a:p>
          <a:p>
            <a:r>
              <a:rPr lang="da-DK" sz="1600" b="0" i="0" u="none" strike="noStrike" baseline="0" dirty="0">
                <a:solidFill>
                  <a:schemeClr val="bg1"/>
                </a:solidFill>
              </a:rPr>
              <a:t>Rambøll ved Line Engell Nørby, konsulent </a:t>
            </a:r>
          </a:p>
          <a:p>
            <a:r>
              <a:rPr lang="da-DK" sz="1600" b="0" i="0" u="none" strike="noStrike" baseline="0" dirty="0">
                <a:solidFill>
                  <a:schemeClr val="bg1"/>
                </a:solidFill>
              </a:rPr>
              <a:t>Rambøll ved Christoffer Bø, konsulent </a:t>
            </a:r>
          </a:p>
          <a:p>
            <a:r>
              <a:rPr lang="da-DK" sz="1600" b="0" i="0" u="none" strike="noStrike" baseline="0" dirty="0">
                <a:solidFill>
                  <a:schemeClr val="bg1"/>
                </a:solidFill>
              </a:rPr>
              <a:t>Vejdirektoratet ved Ida Marie Østergaard, projektleder </a:t>
            </a:r>
          </a:p>
          <a:p>
            <a:endParaRPr lang="da-DK" sz="1600" dirty="0">
              <a:solidFill>
                <a:schemeClr val="bg1"/>
              </a:solidFill>
            </a:endParaRPr>
          </a:p>
          <a:p>
            <a:r>
              <a:rPr lang="da-DK" sz="1600" b="0" i="0" u="none" strike="noStrike" baseline="0" dirty="0">
                <a:solidFill>
                  <a:schemeClr val="bg1"/>
                </a:solidFill>
              </a:rPr>
              <a:t>Herudover er Dansk e-Mobilitet inddraget.</a:t>
            </a:r>
          </a:p>
        </p:txBody>
      </p:sp>
    </p:spTree>
    <p:extLst>
      <p:ext uri="{BB962C8B-B14F-4D97-AF65-F5344CB8AC3E}">
        <p14:creationId xmlns:p14="http://schemas.microsoft.com/office/powerpoint/2010/main" val="2443962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F25EE99-12F4-5C96-06B3-5888EE236D5C}"/>
              </a:ext>
            </a:extLst>
          </p:cNvPr>
          <p:cNvGraphicFramePr>
            <a:graphicFrameLocks noChangeAspect="1"/>
          </p:cNvGraphicFramePr>
          <p:nvPr>
            <p:custDataLst>
              <p:tags r:id="rId1"/>
            </p:custDataLst>
            <p:extLst>
              <p:ext uri="{D42A27DB-BD31-4B8C-83A1-F6EECF244321}">
                <p14:modId xmlns:p14="http://schemas.microsoft.com/office/powerpoint/2010/main" val="2147955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think-cell data - do not delete" hidden="1">
                        <a:extLst>
                          <a:ext uri="{FF2B5EF4-FFF2-40B4-BE49-F238E27FC236}">
                            <a16:creationId xmlns:a16="http://schemas.microsoft.com/office/drawing/2014/main" id="{CF25EE99-12F4-5C96-06B3-5888EE236D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55AFAB-A8BB-862F-FBCE-1058AF813EAF}"/>
              </a:ext>
            </a:extLst>
          </p:cNvPr>
          <p:cNvSpPr>
            <a:spLocks noGrp="1"/>
          </p:cNvSpPr>
          <p:nvPr>
            <p:ph type="ctrTitle"/>
          </p:nvPr>
        </p:nvSpPr>
        <p:spPr/>
        <p:txBody>
          <a:bodyPr vert="horz"/>
          <a:lstStyle/>
          <a:p>
            <a:pPr lvl="1">
              <a:spcBef>
                <a:spcPts val="0"/>
              </a:spcBef>
            </a:pPr>
            <a:r>
              <a:rPr lang="da-DK" sz="4800" dirty="0">
                <a:solidFill>
                  <a:schemeClr val="bg1"/>
                </a:solidFill>
              </a:rPr>
              <a:t>Revision af håndbog og udbudsforskrift</a:t>
            </a:r>
            <a:endParaRPr lang="da-DK" sz="5400" dirty="0">
              <a:solidFill>
                <a:schemeClr val="bg1"/>
              </a:solidFill>
            </a:endParaRPr>
          </a:p>
        </p:txBody>
      </p:sp>
      <p:sp>
        <p:nvSpPr>
          <p:cNvPr id="4" name="Slide Number Placeholder 3">
            <a:extLst>
              <a:ext uri="{FF2B5EF4-FFF2-40B4-BE49-F238E27FC236}">
                <a16:creationId xmlns:a16="http://schemas.microsoft.com/office/drawing/2014/main" id="{85F953DF-AF2F-84F9-D0EA-F30EB4DE1A5B}"/>
              </a:ext>
            </a:extLst>
          </p:cNvPr>
          <p:cNvSpPr>
            <a:spLocks noGrp="1"/>
          </p:cNvSpPr>
          <p:nvPr>
            <p:ph type="sldNum" sz="quarter" idx="4"/>
          </p:nvPr>
        </p:nvSpPr>
        <p:spPr/>
        <p:txBody>
          <a:bodyPr/>
          <a:lstStyle/>
          <a:p>
            <a:fld id="{6ACBDE86-91AD-4605-99AD-6345013A9E73}" type="slidenum">
              <a:rPr lang="da-DK" smtClean="0"/>
              <a:pPr/>
              <a:t>23</a:t>
            </a:fld>
            <a:endParaRPr lang="da-DK" dirty="0"/>
          </a:p>
        </p:txBody>
      </p:sp>
      <p:sp>
        <p:nvSpPr>
          <p:cNvPr id="14" name="Subtitle 13">
            <a:extLst>
              <a:ext uri="{FF2B5EF4-FFF2-40B4-BE49-F238E27FC236}">
                <a16:creationId xmlns:a16="http://schemas.microsoft.com/office/drawing/2014/main" id="{8FEC6538-FE43-EF55-17D3-A6AB8555BC0B}"/>
              </a:ext>
            </a:extLst>
          </p:cNvPr>
          <p:cNvSpPr>
            <a:spLocks noGrp="1"/>
          </p:cNvSpPr>
          <p:nvPr>
            <p:ph type="subTitle" idx="1"/>
          </p:nvPr>
        </p:nvSpPr>
        <p:spPr/>
        <p:txBody>
          <a:bodyPr/>
          <a:lstStyle/>
          <a:p>
            <a:r>
              <a:rPr lang="da-DK" dirty="0"/>
              <a:t>Hvilke rettelser er der egentlig sket?</a:t>
            </a:r>
          </a:p>
        </p:txBody>
      </p:sp>
    </p:spTree>
    <p:extLst>
      <p:ext uri="{BB962C8B-B14F-4D97-AF65-F5344CB8AC3E}">
        <p14:creationId xmlns:p14="http://schemas.microsoft.com/office/powerpoint/2010/main" val="1782665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EF54C0-8FD8-4FF0-A271-451D23B8823D}"/>
              </a:ext>
            </a:extLst>
          </p:cNvPr>
          <p:cNvGraphicFramePr>
            <a:graphicFrameLocks noChangeAspect="1"/>
          </p:cNvGraphicFramePr>
          <p:nvPr>
            <p:custDataLst>
              <p:tags r:id="rId2"/>
            </p:custDataLst>
            <p:extLst>
              <p:ext uri="{D42A27DB-BD31-4B8C-83A1-F6EECF244321}">
                <p14:modId xmlns:p14="http://schemas.microsoft.com/office/powerpoint/2010/main" val="2212939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6" imgH="386" progId="TCLayout.ActiveDocument.1">
                  <p:embed/>
                </p:oleObj>
              </mc:Choice>
              <mc:Fallback>
                <p:oleObj name="think-cell Slide" r:id="rId5" imgW="386" imgH="386" progId="TCLayout.ActiveDocument.1">
                  <p:embed/>
                  <p:pic>
                    <p:nvPicPr>
                      <p:cNvPr id="4" name="Object 3" hidden="1">
                        <a:extLst>
                          <a:ext uri="{FF2B5EF4-FFF2-40B4-BE49-F238E27FC236}">
                            <a16:creationId xmlns:a16="http://schemas.microsoft.com/office/drawing/2014/main" id="{37EF54C0-8FD8-4FF0-A271-451D23B8823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3" name="Graphic 2" descr="Clipboard Checked with solid fill">
            <a:extLst>
              <a:ext uri="{FF2B5EF4-FFF2-40B4-BE49-F238E27FC236}">
                <a16:creationId xmlns:a16="http://schemas.microsoft.com/office/drawing/2014/main" id="{2021F454-CC42-04C8-6779-BC54232C94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629469">
            <a:off x="7134250" y="869693"/>
            <a:ext cx="5341137" cy="5341137"/>
          </a:xfrm>
          <a:prstGeom prst="rect">
            <a:avLst/>
          </a:prstGeom>
        </p:spPr>
      </p:pic>
      <p:sp>
        <p:nvSpPr>
          <p:cNvPr id="5" name="Content Placeholder 2">
            <a:extLst>
              <a:ext uri="{FF2B5EF4-FFF2-40B4-BE49-F238E27FC236}">
                <a16:creationId xmlns:a16="http://schemas.microsoft.com/office/drawing/2014/main" id="{F5808722-1E35-42D1-2240-18796A5BE91A}"/>
              </a:ext>
            </a:extLst>
          </p:cNvPr>
          <p:cNvSpPr txBox="1">
            <a:spLocks/>
          </p:cNvSpPr>
          <p:nvPr/>
        </p:nvSpPr>
        <p:spPr>
          <a:xfrm>
            <a:off x="360000" y="1310910"/>
            <a:ext cx="6685036" cy="4891890"/>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endParaRPr lang="da-DK" dirty="0"/>
          </a:p>
          <a:p>
            <a:r>
              <a:rPr lang="da-DK" dirty="0"/>
              <a:t>Hovedfokus har været at revidere lovgivning i gennem hele håndbogen. </a:t>
            </a:r>
          </a:p>
          <a:p>
            <a:pPr lvl="1"/>
            <a:r>
              <a:rPr lang="da-DK" dirty="0"/>
              <a:t>Særligt store ændringer i kapitel 2, som beskriver gældende lovgivning. </a:t>
            </a:r>
          </a:p>
          <a:p>
            <a:r>
              <a:rPr lang="da-DK" dirty="0"/>
              <a:t>Nyt afsnit om brug af dynamisk indkøbssystem (Afsnit 10.4.1) </a:t>
            </a:r>
          </a:p>
          <a:p>
            <a:r>
              <a:rPr lang="da-DK" dirty="0"/>
              <a:t>Større revision af kapitel 10 vedr. udbud og koncession</a:t>
            </a:r>
          </a:p>
          <a:p>
            <a:r>
              <a:rPr lang="da-DK" dirty="0"/>
              <a:t>Tilføjet afsnit om støjgener ifm. hurtig- og lynladere (Afsnit 11.1.2)</a:t>
            </a:r>
            <a:br>
              <a:rPr lang="da-DK" dirty="0"/>
            </a:br>
            <a:endParaRPr lang="da-DK" dirty="0"/>
          </a:p>
          <a:p>
            <a:pPr marL="0" indent="0">
              <a:buNone/>
            </a:pPr>
            <a:r>
              <a:rPr lang="da-DK" dirty="0"/>
              <a:t>Herudover er der sket mindre revisioner og tilføjelser i håndbogen, som inkluderer: </a:t>
            </a:r>
          </a:p>
          <a:p>
            <a:r>
              <a:rPr lang="da-DK" dirty="0"/>
              <a:t>Opdatering af figur 3.6 - typer af ladestandere, effekter, priser og brugskategorier (Kapitel 3). </a:t>
            </a:r>
          </a:p>
          <a:p>
            <a:r>
              <a:rPr lang="da-DK" dirty="0"/>
              <a:t>Beskrivelse af tekniske løsninger (Smart opladning) er rykket op til kap. 3 og omskrevet.</a:t>
            </a:r>
          </a:p>
          <a:p>
            <a:endParaRPr lang="da-DK" dirty="0"/>
          </a:p>
        </p:txBody>
      </p:sp>
      <p:sp>
        <p:nvSpPr>
          <p:cNvPr id="2" name="Title 1">
            <a:extLst>
              <a:ext uri="{FF2B5EF4-FFF2-40B4-BE49-F238E27FC236}">
                <a16:creationId xmlns:a16="http://schemas.microsoft.com/office/drawing/2014/main" id="{9854ED13-00E4-4C4B-B908-ABCE242899E2}"/>
              </a:ext>
            </a:extLst>
          </p:cNvPr>
          <p:cNvSpPr>
            <a:spLocks noGrp="1"/>
          </p:cNvSpPr>
          <p:nvPr>
            <p:ph type="title"/>
          </p:nvPr>
        </p:nvSpPr>
        <p:spPr/>
        <p:txBody>
          <a:bodyPr vert="horz"/>
          <a:lstStyle/>
          <a:p>
            <a:r>
              <a:rPr lang="da-DK" sz="2800" dirty="0"/>
              <a:t>Revision af håndbog </a:t>
            </a:r>
          </a:p>
        </p:txBody>
      </p:sp>
      <p:sp>
        <p:nvSpPr>
          <p:cNvPr id="7" name="TextBox 6">
            <a:extLst>
              <a:ext uri="{FF2B5EF4-FFF2-40B4-BE49-F238E27FC236}">
                <a16:creationId xmlns:a16="http://schemas.microsoft.com/office/drawing/2014/main" id="{95BA821B-7664-FE11-E8BD-CCBA07338DBC}"/>
              </a:ext>
            </a:extLst>
          </p:cNvPr>
          <p:cNvSpPr txBox="1"/>
          <p:nvPr/>
        </p:nvSpPr>
        <p:spPr>
          <a:xfrm>
            <a:off x="277591" y="304960"/>
            <a:ext cx="6967056" cy="24622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defRPr/>
            </a:pPr>
            <a:r>
              <a:rPr kumimoji="0" lang="da-DK" sz="1000" b="0" i="0" u="none" strike="noStrike" kern="0" cap="all" spc="0" normalizeH="0" baseline="0" noProof="0" dirty="0">
                <a:ln>
                  <a:noFill/>
                </a:ln>
                <a:solidFill>
                  <a:srgbClr val="005EB8"/>
                </a:solidFill>
                <a:effectLst/>
                <a:uLnTx/>
                <a:uFillTx/>
                <a:latin typeface="Arial"/>
                <a:ea typeface="+mn-ea"/>
                <a:cs typeface="Arial" pitchFamily="34" charset="0"/>
              </a:rPr>
              <a:t>Fase 1: Revision</a:t>
            </a:r>
          </a:p>
        </p:txBody>
      </p:sp>
    </p:spTree>
    <p:custDataLst>
      <p:tags r:id="rId1"/>
    </p:custDataLst>
    <p:extLst>
      <p:ext uri="{BB962C8B-B14F-4D97-AF65-F5344CB8AC3E}">
        <p14:creationId xmlns:p14="http://schemas.microsoft.com/office/powerpoint/2010/main" val="59531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6792B43-1C59-30AE-8F73-E6FB46DF75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7" name="think-cell data - do not delete" hidden="1">
                        <a:extLst>
                          <a:ext uri="{FF2B5EF4-FFF2-40B4-BE49-F238E27FC236}">
                            <a16:creationId xmlns:a16="http://schemas.microsoft.com/office/drawing/2014/main" id="{46792B43-1C59-30AE-8F73-E6FB46DF75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C8DC23FC-31FC-2706-1631-352C57AB6175}"/>
              </a:ext>
            </a:extLst>
          </p:cNvPr>
          <p:cNvSpPr>
            <a:spLocks noGrp="1"/>
          </p:cNvSpPr>
          <p:nvPr>
            <p:ph sz="quarter" idx="25"/>
          </p:nvPr>
        </p:nvSpPr>
        <p:spPr>
          <a:xfrm>
            <a:off x="295058" y="1585119"/>
            <a:ext cx="5216510" cy="3687762"/>
          </a:xfrm>
        </p:spPr>
        <p:txBody>
          <a:bodyPr/>
          <a:lstStyle/>
          <a:p>
            <a:pPr algn="l"/>
            <a:r>
              <a:rPr lang="da-DK" sz="1600" b="1" cap="all" dirty="0">
                <a:solidFill>
                  <a:srgbClr val="000000"/>
                </a:solidFill>
              </a:rPr>
              <a:t>Tilgængelighed af selve ladestanderen </a:t>
            </a:r>
          </a:p>
          <a:p>
            <a:pPr marL="285750" indent="-285750" algn="l">
              <a:buFont typeface="Arial" panose="020B0604020202020204" pitchFamily="34" charset="0"/>
              <a:buChar char="•"/>
            </a:pPr>
            <a:r>
              <a:rPr lang="da-DK" sz="1600" dirty="0">
                <a:solidFill>
                  <a:srgbClr val="000000"/>
                </a:solidFill>
              </a:rPr>
              <a:t>Den europæiske standard EN 301 549 </a:t>
            </a:r>
          </a:p>
          <a:p>
            <a:pPr marL="285750" indent="-285750" algn="l">
              <a:buFont typeface="Arial" panose="020B0604020202020204" pitchFamily="34" charset="0"/>
              <a:buChar char="•"/>
            </a:pPr>
            <a:r>
              <a:rPr lang="da-DK" sz="1600" dirty="0">
                <a:solidFill>
                  <a:srgbClr val="000000"/>
                </a:solidFill>
              </a:rPr>
              <a:t>Ikke højere end 1,22 m over gulvet</a:t>
            </a:r>
          </a:p>
          <a:p>
            <a:pPr marL="285750" indent="-285750" algn="l">
              <a:buFont typeface="Arial" panose="020B0604020202020204" pitchFamily="34" charset="0"/>
              <a:buChar char="•"/>
            </a:pPr>
            <a:r>
              <a:rPr lang="da-DK" sz="1600" dirty="0">
                <a:solidFill>
                  <a:srgbClr val="000000"/>
                </a:solidFill>
              </a:rPr>
              <a:t>Ladestanderen bør desuden tage hensyn til principperne om universel design </a:t>
            </a:r>
          </a:p>
        </p:txBody>
      </p:sp>
      <p:sp>
        <p:nvSpPr>
          <p:cNvPr id="3" name="Subtitle 2">
            <a:extLst>
              <a:ext uri="{FF2B5EF4-FFF2-40B4-BE49-F238E27FC236}">
                <a16:creationId xmlns:a16="http://schemas.microsoft.com/office/drawing/2014/main" id="{F0285195-52EB-DB0A-F1CA-A64B0E0774C8}"/>
              </a:ext>
            </a:extLst>
          </p:cNvPr>
          <p:cNvSpPr>
            <a:spLocks noGrp="1"/>
          </p:cNvSpPr>
          <p:nvPr>
            <p:ph type="subTitle" idx="1"/>
          </p:nvPr>
        </p:nvSpPr>
        <p:spPr/>
        <p:txBody>
          <a:bodyPr/>
          <a:lstStyle/>
          <a:p>
            <a:r>
              <a:rPr lang="da-DK" dirty="0"/>
              <a:t>Fase 1: Revision</a:t>
            </a:r>
          </a:p>
        </p:txBody>
      </p:sp>
      <p:sp>
        <p:nvSpPr>
          <p:cNvPr id="4" name="Title 3">
            <a:extLst>
              <a:ext uri="{FF2B5EF4-FFF2-40B4-BE49-F238E27FC236}">
                <a16:creationId xmlns:a16="http://schemas.microsoft.com/office/drawing/2014/main" id="{7086274C-9092-E3E2-B7C4-16F6BAAFF741}"/>
              </a:ext>
            </a:extLst>
          </p:cNvPr>
          <p:cNvSpPr>
            <a:spLocks noGrp="1"/>
          </p:cNvSpPr>
          <p:nvPr>
            <p:ph type="title"/>
          </p:nvPr>
        </p:nvSpPr>
        <p:spPr>
          <a:xfrm>
            <a:off x="357981" y="514633"/>
            <a:ext cx="11507042" cy="968391"/>
          </a:xfrm>
        </p:spPr>
        <p:txBody>
          <a:bodyPr vert="horz"/>
          <a:lstStyle/>
          <a:p>
            <a:r>
              <a:rPr lang="da-DK" sz="2800" dirty="0"/>
              <a:t>Tilgængelighed har haft særligt fokus</a:t>
            </a:r>
          </a:p>
        </p:txBody>
      </p:sp>
      <p:sp>
        <p:nvSpPr>
          <p:cNvPr id="6" name="Slide Number Placeholder 5">
            <a:extLst>
              <a:ext uri="{FF2B5EF4-FFF2-40B4-BE49-F238E27FC236}">
                <a16:creationId xmlns:a16="http://schemas.microsoft.com/office/drawing/2014/main" id="{9EE19604-D125-1DFF-27F5-FE031110074A}"/>
              </a:ext>
            </a:extLst>
          </p:cNvPr>
          <p:cNvSpPr>
            <a:spLocks noGrp="1"/>
          </p:cNvSpPr>
          <p:nvPr>
            <p:ph type="sldNum" sz="quarter" idx="14"/>
          </p:nvPr>
        </p:nvSpPr>
        <p:spPr/>
        <p:txBody>
          <a:bodyPr/>
          <a:lstStyle/>
          <a:p>
            <a:fld id="{6ACBDE86-91AD-4605-99AD-6345013A9E73}" type="slidenum">
              <a:rPr lang="da-DK" smtClean="0"/>
              <a:pPr/>
              <a:t>25</a:t>
            </a:fld>
            <a:endParaRPr lang="da-DK" dirty="0"/>
          </a:p>
        </p:txBody>
      </p:sp>
      <p:pic>
        <p:nvPicPr>
          <p:cNvPr id="16" name="Picture 15">
            <a:extLst>
              <a:ext uri="{FF2B5EF4-FFF2-40B4-BE49-F238E27FC236}">
                <a16:creationId xmlns:a16="http://schemas.microsoft.com/office/drawing/2014/main" id="{D1398C09-28FA-9BDC-8AB1-585FF45E4B9A}"/>
              </a:ext>
            </a:extLst>
          </p:cNvPr>
          <p:cNvPicPr>
            <a:picLocks noChangeAspect="1"/>
          </p:cNvPicPr>
          <p:nvPr/>
        </p:nvPicPr>
        <p:blipFill>
          <a:blip r:embed="rId5"/>
          <a:stretch>
            <a:fillRect/>
          </a:stretch>
        </p:blipFill>
        <p:spPr>
          <a:xfrm>
            <a:off x="1195024" y="3796101"/>
            <a:ext cx="3416577" cy="2447949"/>
          </a:xfrm>
          <a:prstGeom prst="rect">
            <a:avLst/>
          </a:prstGeom>
        </p:spPr>
      </p:pic>
      <p:pic>
        <p:nvPicPr>
          <p:cNvPr id="24" name="Picture 23">
            <a:extLst>
              <a:ext uri="{FF2B5EF4-FFF2-40B4-BE49-F238E27FC236}">
                <a16:creationId xmlns:a16="http://schemas.microsoft.com/office/drawing/2014/main" id="{050D018E-9894-91B0-C56B-884B1236AF1A}"/>
              </a:ext>
            </a:extLst>
          </p:cNvPr>
          <p:cNvPicPr>
            <a:picLocks noChangeAspect="1"/>
          </p:cNvPicPr>
          <p:nvPr/>
        </p:nvPicPr>
        <p:blipFill>
          <a:blip r:embed="rId6"/>
          <a:stretch>
            <a:fillRect/>
          </a:stretch>
        </p:blipFill>
        <p:spPr>
          <a:xfrm>
            <a:off x="7413914" y="1585119"/>
            <a:ext cx="4772025" cy="4724400"/>
          </a:xfrm>
          <a:prstGeom prst="rect">
            <a:avLst/>
          </a:prstGeom>
        </p:spPr>
      </p:pic>
      <p:pic>
        <p:nvPicPr>
          <p:cNvPr id="1032" name="Picture 8" descr="BraunAbility logo">
            <a:hlinkClick r:id="rId7"/>
            <a:extLst>
              <a:ext uri="{FF2B5EF4-FFF2-40B4-BE49-F238E27FC236}">
                <a16:creationId xmlns:a16="http://schemas.microsoft.com/office/drawing/2014/main" id="{46D17193-06F0-C5B5-5DF2-D93DB9EFCE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66939" y="6408080"/>
            <a:ext cx="985200" cy="16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753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6792B43-1C59-30AE-8F73-E6FB46DF75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7" name="think-cell data - do not delete" hidden="1">
                        <a:extLst>
                          <a:ext uri="{FF2B5EF4-FFF2-40B4-BE49-F238E27FC236}">
                            <a16:creationId xmlns:a16="http://schemas.microsoft.com/office/drawing/2014/main" id="{46792B43-1C59-30AE-8F73-E6FB46DF75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F0285195-52EB-DB0A-F1CA-A64B0E0774C8}"/>
              </a:ext>
            </a:extLst>
          </p:cNvPr>
          <p:cNvSpPr>
            <a:spLocks noGrp="1"/>
          </p:cNvSpPr>
          <p:nvPr>
            <p:ph type="subTitle" idx="1"/>
          </p:nvPr>
        </p:nvSpPr>
        <p:spPr/>
        <p:txBody>
          <a:bodyPr/>
          <a:lstStyle/>
          <a:p>
            <a:r>
              <a:rPr lang="da-DK" dirty="0"/>
              <a:t>Fase 1: Revision</a:t>
            </a:r>
          </a:p>
        </p:txBody>
      </p:sp>
      <p:sp>
        <p:nvSpPr>
          <p:cNvPr id="4" name="Title 3">
            <a:extLst>
              <a:ext uri="{FF2B5EF4-FFF2-40B4-BE49-F238E27FC236}">
                <a16:creationId xmlns:a16="http://schemas.microsoft.com/office/drawing/2014/main" id="{7086274C-9092-E3E2-B7C4-16F6BAAFF741}"/>
              </a:ext>
            </a:extLst>
          </p:cNvPr>
          <p:cNvSpPr>
            <a:spLocks noGrp="1"/>
          </p:cNvSpPr>
          <p:nvPr>
            <p:ph type="title"/>
          </p:nvPr>
        </p:nvSpPr>
        <p:spPr>
          <a:xfrm>
            <a:off x="357981" y="514633"/>
            <a:ext cx="11507042" cy="968391"/>
          </a:xfrm>
        </p:spPr>
        <p:txBody>
          <a:bodyPr vert="horz"/>
          <a:lstStyle/>
          <a:p>
            <a:r>
              <a:rPr lang="da-DK" sz="2800" dirty="0"/>
              <a:t>Tilgængelighed har haft særligt fokus</a:t>
            </a:r>
          </a:p>
        </p:txBody>
      </p:sp>
      <p:sp>
        <p:nvSpPr>
          <p:cNvPr id="6" name="Slide Number Placeholder 5">
            <a:extLst>
              <a:ext uri="{FF2B5EF4-FFF2-40B4-BE49-F238E27FC236}">
                <a16:creationId xmlns:a16="http://schemas.microsoft.com/office/drawing/2014/main" id="{9EE19604-D125-1DFF-27F5-FE031110074A}"/>
              </a:ext>
            </a:extLst>
          </p:cNvPr>
          <p:cNvSpPr>
            <a:spLocks noGrp="1"/>
          </p:cNvSpPr>
          <p:nvPr>
            <p:ph type="sldNum" sz="quarter" idx="14"/>
          </p:nvPr>
        </p:nvSpPr>
        <p:spPr/>
        <p:txBody>
          <a:bodyPr/>
          <a:lstStyle/>
          <a:p>
            <a:fld id="{6ACBDE86-91AD-4605-99AD-6345013A9E73}" type="slidenum">
              <a:rPr lang="da-DK" smtClean="0"/>
              <a:pPr/>
              <a:t>26</a:t>
            </a:fld>
            <a:endParaRPr lang="da-DK" dirty="0"/>
          </a:p>
        </p:txBody>
      </p:sp>
      <p:sp>
        <p:nvSpPr>
          <p:cNvPr id="18" name="Content Placeholder 1">
            <a:extLst>
              <a:ext uri="{FF2B5EF4-FFF2-40B4-BE49-F238E27FC236}">
                <a16:creationId xmlns:a16="http://schemas.microsoft.com/office/drawing/2014/main" id="{1B54D623-CAD3-705E-CF40-CFD2238065D8}"/>
              </a:ext>
            </a:extLst>
          </p:cNvPr>
          <p:cNvSpPr txBox="1">
            <a:spLocks/>
          </p:cNvSpPr>
          <p:nvPr/>
        </p:nvSpPr>
        <p:spPr bwMode="auto">
          <a:xfrm>
            <a:off x="357981" y="1585119"/>
            <a:ext cx="5934000" cy="368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ctr" rtl="0" eaLnBrk="1" fontAlgn="base" hangingPunct="1">
              <a:lnSpc>
                <a:spcPct val="100000"/>
              </a:lnSpc>
              <a:spcBef>
                <a:spcPts val="599"/>
              </a:spcBef>
              <a:spcAft>
                <a:spcPts val="599"/>
              </a:spcAft>
              <a:buSzPct val="100000"/>
              <a:buFont typeface="Arial" panose="020B0604020202020204" pitchFamily="34" charset="0"/>
              <a:buNone/>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a:lstStyle>
          <a:p>
            <a:pPr algn="l"/>
            <a:r>
              <a:rPr lang="da-DK" sz="1600" b="1" cap="all" dirty="0">
                <a:solidFill>
                  <a:srgbClr val="000000"/>
                </a:solidFill>
              </a:rPr>
              <a:t>Tilgængelighed ved placering af ladestanderen</a:t>
            </a:r>
          </a:p>
        </p:txBody>
      </p:sp>
      <p:sp>
        <p:nvSpPr>
          <p:cNvPr id="23" name="TextBox 22">
            <a:extLst>
              <a:ext uri="{FF2B5EF4-FFF2-40B4-BE49-F238E27FC236}">
                <a16:creationId xmlns:a16="http://schemas.microsoft.com/office/drawing/2014/main" id="{71790AEB-3A6C-EC69-010E-42CB58F6C3C9}"/>
              </a:ext>
            </a:extLst>
          </p:cNvPr>
          <p:cNvSpPr txBox="1"/>
          <p:nvPr/>
        </p:nvSpPr>
        <p:spPr>
          <a:xfrm>
            <a:off x="357980" y="1973221"/>
            <a:ext cx="5738019" cy="2285241"/>
          </a:xfrm>
          <a:prstGeom prst="rect">
            <a:avLst/>
          </a:prstGeom>
          <a:solidFill>
            <a:schemeClr val="accent2"/>
          </a:solidFill>
        </p:spPr>
        <p:txBody>
          <a:bodyPr wrap="square">
            <a:spAutoFit/>
          </a:bodyPr>
          <a:lstStyle/>
          <a:p>
            <a:r>
              <a:rPr lang="da-DK" sz="1200" b="1" i="0" u="none" strike="noStrike" baseline="0" dirty="0">
                <a:solidFill>
                  <a:srgbClr val="000000"/>
                </a:solidFill>
              </a:rPr>
              <a:t>Bygningsreglementet (BR18) § 159: </a:t>
            </a:r>
            <a:r>
              <a:rPr lang="da-DK" sz="1200" b="1" i="1" u="none" strike="noStrike" baseline="0" dirty="0">
                <a:solidFill>
                  <a:srgbClr val="000000"/>
                </a:solidFill>
              </a:rPr>
              <a:t>Selvbetjenings- og brugerbetjente anlæg: </a:t>
            </a:r>
            <a:r>
              <a:rPr lang="da-DK" sz="1200" b="0" i="1" u="none" strike="noStrike" baseline="0" dirty="0">
                <a:solidFill>
                  <a:srgbClr val="000000"/>
                </a:solidFill>
              </a:rPr>
              <a:t>Brugerbetjente anlæg, herunder indkast til affaldssystemer, IT-standere, betalings- og selvbetjeningsautomater og lignende anlæg med offentligt tilgængelige servicefunktioner, skal opsættes, så brugerne kan betjene dem ved egen hjælp. Kravet anses som opfyldt, når det brugerbetjente anlæg er projekteret og installeret således, at: </a:t>
            </a:r>
            <a:endParaRPr lang="da-DK" sz="1200" b="0" i="0" u="none" strike="noStrike" baseline="0" dirty="0">
              <a:solidFill>
                <a:srgbClr val="000000"/>
              </a:solidFill>
            </a:endParaRPr>
          </a:p>
          <a:p>
            <a:r>
              <a:rPr lang="da-DK" sz="1200" b="0" i="1" u="none" strike="noStrike" baseline="0" dirty="0">
                <a:solidFill>
                  <a:srgbClr val="000000"/>
                </a:solidFill>
              </a:rPr>
              <a:t>1) Adgangsarealet frem til anlægget er mindst 1,30 m bredt og niveauforskelle i dette areal er udlignet. </a:t>
            </a:r>
            <a:endParaRPr lang="da-DK" sz="1200" b="0" i="0" u="none" strike="noStrike" baseline="0" dirty="0">
              <a:solidFill>
                <a:srgbClr val="000000"/>
              </a:solidFill>
            </a:endParaRPr>
          </a:p>
          <a:p>
            <a:r>
              <a:rPr lang="da-DK" sz="1200" b="0" i="1" u="none" strike="noStrike" baseline="0" dirty="0">
                <a:solidFill>
                  <a:srgbClr val="000000"/>
                </a:solidFill>
              </a:rPr>
              <a:t>2) Anlægget er placeret i en højde, så det kan benyttes af brugerne ved egen hjælp eller ved, at det kan hæves og sænkes</a:t>
            </a:r>
            <a:r>
              <a:rPr lang="da-DK" sz="1200" b="0" i="0" u="none" strike="noStrike" baseline="0" dirty="0">
                <a:solidFill>
                  <a:srgbClr val="000000"/>
                </a:solidFill>
              </a:rPr>
              <a:t>. </a:t>
            </a:r>
          </a:p>
          <a:p>
            <a:endParaRPr lang="da-DK" sz="1200" b="0" i="0" u="none" strike="noStrike" baseline="0" dirty="0">
              <a:solidFill>
                <a:srgbClr val="000000"/>
              </a:solidFill>
            </a:endParaRPr>
          </a:p>
          <a:p>
            <a:r>
              <a:rPr lang="da-DK" sz="1050" b="0" i="1" u="none" strike="noStrike" baseline="0" dirty="0">
                <a:solidFill>
                  <a:srgbClr val="000000"/>
                </a:solidFill>
              </a:rPr>
              <a:t>Kilde: Bygningsreglementet, BEK </a:t>
            </a:r>
            <a:r>
              <a:rPr lang="da-DK" sz="1050" b="0" i="1" u="none" strike="noStrike" baseline="0" dirty="0" err="1">
                <a:solidFill>
                  <a:srgbClr val="000000"/>
                </a:solidFill>
              </a:rPr>
              <a:t>nr</a:t>
            </a:r>
            <a:r>
              <a:rPr lang="da-DK" sz="1050" b="0" i="1" u="none" strike="noStrike" baseline="0" dirty="0">
                <a:solidFill>
                  <a:srgbClr val="000000"/>
                </a:solidFill>
              </a:rPr>
              <a:t> 1399 af 12/12/2019</a:t>
            </a:r>
            <a:r>
              <a:rPr lang="da-DK" sz="500" b="0" i="1" u="none" strike="noStrike" baseline="0" dirty="0">
                <a:solidFill>
                  <a:srgbClr val="000000"/>
                </a:solidFill>
              </a:rPr>
              <a:t> </a:t>
            </a:r>
            <a:endParaRPr lang="da-DK" sz="1200" dirty="0"/>
          </a:p>
        </p:txBody>
      </p:sp>
      <p:sp>
        <p:nvSpPr>
          <p:cNvPr id="9" name="TextBox 8">
            <a:extLst>
              <a:ext uri="{FF2B5EF4-FFF2-40B4-BE49-F238E27FC236}">
                <a16:creationId xmlns:a16="http://schemas.microsoft.com/office/drawing/2014/main" id="{40A9CD0C-5684-56AC-EC9B-E9D41FC076E6}"/>
              </a:ext>
            </a:extLst>
          </p:cNvPr>
          <p:cNvSpPr txBox="1"/>
          <p:nvPr/>
        </p:nvSpPr>
        <p:spPr>
          <a:xfrm>
            <a:off x="357980" y="4467035"/>
            <a:ext cx="5738019" cy="1815882"/>
          </a:xfrm>
          <a:prstGeom prst="rect">
            <a:avLst/>
          </a:prstGeom>
          <a:noFill/>
        </p:spPr>
        <p:txBody>
          <a:bodyPr wrap="square">
            <a:spAutoFit/>
          </a:bodyPr>
          <a:lstStyle/>
          <a:p>
            <a:pPr algn="l"/>
            <a:r>
              <a:rPr lang="da-DK" sz="1600" b="0" i="0" u="none" strike="noStrike" baseline="0" dirty="0">
                <a:solidFill>
                  <a:srgbClr val="000000"/>
                </a:solidFill>
              </a:rPr>
              <a:t>Social- og Boligstyrelsen understreger overfor Vejdirektoratet, at bygningsreglementets </a:t>
            </a:r>
            <a:r>
              <a:rPr lang="da-DK" sz="1600" b="0" i="0" u="none" strike="noStrike" baseline="0" dirty="0"/>
              <a:t>§159 formulerer, at </a:t>
            </a:r>
            <a:r>
              <a:rPr lang="da-DK" sz="1600" b="0" i="1" u="none" strike="noStrike" baseline="0" dirty="0"/>
              <a:t>brugeren </a:t>
            </a:r>
            <a:r>
              <a:rPr lang="da-DK" sz="1600" b="0" i="0" u="none" strike="noStrike" baseline="0" dirty="0"/>
              <a:t>af ladestanderen skal kunne betjene anlægget ved egen hjælp.</a:t>
            </a:r>
          </a:p>
          <a:p>
            <a:pPr marL="285750" indent="-285750" algn="l">
              <a:buFont typeface="Arial" panose="020B0604020202020204" pitchFamily="34" charset="0"/>
              <a:buChar char="•"/>
            </a:pPr>
            <a:r>
              <a:rPr lang="da-DK" sz="1600" dirty="0"/>
              <a:t>Normalladere på parkeringspladser ikke forbeholdt handicappede</a:t>
            </a:r>
          </a:p>
          <a:p>
            <a:pPr marL="285750" indent="-285750" algn="l">
              <a:buFont typeface="Arial" panose="020B0604020202020204" pitchFamily="34" charset="0"/>
              <a:buChar char="•"/>
            </a:pPr>
            <a:r>
              <a:rPr lang="da-DK" sz="1600" dirty="0"/>
              <a:t>Normalladere på handicapparkeringspladser </a:t>
            </a:r>
          </a:p>
          <a:p>
            <a:pPr marL="285750" indent="-285750" algn="l">
              <a:buFont typeface="Arial" panose="020B0604020202020204" pitchFamily="34" charset="0"/>
              <a:buChar char="•"/>
            </a:pPr>
            <a:r>
              <a:rPr lang="da-DK" sz="1600" dirty="0" err="1"/>
              <a:t>Hurtigladere</a:t>
            </a:r>
            <a:r>
              <a:rPr lang="da-DK" sz="1600" dirty="0"/>
              <a:t> og lynladere</a:t>
            </a:r>
          </a:p>
        </p:txBody>
      </p:sp>
      <p:pic>
        <p:nvPicPr>
          <p:cNvPr id="11" name="Picture 10">
            <a:extLst>
              <a:ext uri="{FF2B5EF4-FFF2-40B4-BE49-F238E27FC236}">
                <a16:creationId xmlns:a16="http://schemas.microsoft.com/office/drawing/2014/main" id="{AC692AE7-325C-58A2-ED1F-AA3D0F0B1A18}"/>
              </a:ext>
            </a:extLst>
          </p:cNvPr>
          <p:cNvPicPr>
            <a:picLocks noChangeAspect="1"/>
          </p:cNvPicPr>
          <p:nvPr/>
        </p:nvPicPr>
        <p:blipFill>
          <a:blip r:embed="rId5"/>
          <a:stretch>
            <a:fillRect/>
          </a:stretch>
        </p:blipFill>
        <p:spPr>
          <a:xfrm>
            <a:off x="6952364" y="1329753"/>
            <a:ext cx="4662905" cy="5104504"/>
          </a:xfrm>
          <a:prstGeom prst="rect">
            <a:avLst/>
          </a:prstGeom>
        </p:spPr>
      </p:pic>
    </p:spTree>
    <p:extLst>
      <p:ext uri="{BB962C8B-B14F-4D97-AF65-F5344CB8AC3E}">
        <p14:creationId xmlns:p14="http://schemas.microsoft.com/office/powerpoint/2010/main" val="2864664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EF54C0-8FD8-4FF0-A271-451D23B8823D}"/>
              </a:ext>
            </a:extLst>
          </p:cNvPr>
          <p:cNvGraphicFramePr>
            <a:graphicFrameLocks noChangeAspect="1"/>
          </p:cNvGraphicFramePr>
          <p:nvPr>
            <p:custDataLst>
              <p:tags r:id="rId2"/>
            </p:custDataLst>
            <p:extLst>
              <p:ext uri="{D42A27DB-BD31-4B8C-83A1-F6EECF244321}">
                <p14:modId xmlns:p14="http://schemas.microsoft.com/office/powerpoint/2010/main" val="36243048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6" imgH="386" progId="TCLayout.ActiveDocument.1">
                  <p:embed/>
                </p:oleObj>
              </mc:Choice>
              <mc:Fallback>
                <p:oleObj name="think-cell Slide" r:id="rId6" imgW="386" imgH="386" progId="TCLayout.ActiveDocument.1">
                  <p:embed/>
                  <p:pic>
                    <p:nvPicPr>
                      <p:cNvPr id="4" name="Object 3" hidden="1">
                        <a:extLst>
                          <a:ext uri="{FF2B5EF4-FFF2-40B4-BE49-F238E27FC236}">
                            <a16:creationId xmlns:a16="http://schemas.microsoft.com/office/drawing/2014/main" id="{37EF54C0-8FD8-4FF0-A271-451D23B8823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Content Placeholder 2">
            <a:extLst>
              <a:ext uri="{FF2B5EF4-FFF2-40B4-BE49-F238E27FC236}">
                <a16:creationId xmlns:a16="http://schemas.microsoft.com/office/drawing/2014/main" id="{F5808722-1E35-42D1-2240-18796A5BE91A}"/>
              </a:ext>
            </a:extLst>
          </p:cNvPr>
          <p:cNvSpPr txBox="1">
            <a:spLocks/>
          </p:cNvSpPr>
          <p:nvPr/>
        </p:nvSpPr>
        <p:spPr>
          <a:xfrm>
            <a:off x="360001" y="1246173"/>
            <a:ext cx="8003823" cy="5319880"/>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nSpc>
                <a:spcPct val="107000"/>
              </a:lnSpc>
              <a:spcAft>
                <a:spcPts val="800"/>
              </a:spcAft>
              <a:buNone/>
            </a:pPr>
            <a:r>
              <a:rPr lang="da-DK" sz="1400" b="1" dirty="0">
                <a:cs typeface="Times New Roman" panose="02020603050405020304" pitchFamily="18" charset="0"/>
              </a:rPr>
              <a:t>Vejledning til brug af udbudsforskrifter</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Er rettet til, så vejledningen også beskriver, at en skabelon til beregning af koncessionsværdi samt tilbudsliste foreligger, og hvordan dette materiale bruges. </a:t>
            </a:r>
            <a:br>
              <a:rPr lang="da-DK" sz="1400"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Herudover er henvisninger til gældende lovgivning opdateret samt andre smårettelser.</a:t>
            </a:r>
          </a:p>
          <a:p>
            <a:pPr marL="0" indent="0">
              <a:lnSpc>
                <a:spcPct val="107000"/>
              </a:lnSpc>
              <a:spcAft>
                <a:spcPts val="800"/>
              </a:spcAft>
              <a:buNone/>
            </a:pPr>
            <a:r>
              <a:rPr lang="da-DK" sz="1400" b="1" dirty="0">
                <a:cs typeface="Times New Roman" panose="02020603050405020304" pitchFamily="18" charset="0"/>
              </a:rPr>
              <a:t>Betingelser for Udbud og Tilbud (BUT)</a:t>
            </a:r>
            <a:br>
              <a:rPr lang="da-DK" sz="1400" b="1" dirty="0">
                <a:effectLst/>
                <a:ea typeface="Calibri" panose="020F0502020204030204" pitchFamily="34" charset="0"/>
                <a:cs typeface="Times New Roman" panose="02020603050405020304" pitchFamily="18" charset="0"/>
              </a:rPr>
            </a:br>
            <a:r>
              <a:rPr lang="da-DK" sz="1400" dirty="0">
                <a:effectLst/>
                <a:ea typeface="Calibri" panose="020F0502020204030204" pitchFamily="34" charset="0"/>
                <a:cs typeface="Times New Roman" panose="02020603050405020304" pitchFamily="18" charset="0"/>
              </a:rPr>
              <a:t>Opdatering af henvisninger, ensrettet farvekodning og andre mindre ændringer.</a:t>
            </a:r>
          </a:p>
          <a:p>
            <a:pPr marL="0" indent="0">
              <a:lnSpc>
                <a:spcPct val="107000"/>
              </a:lnSpc>
              <a:spcAft>
                <a:spcPts val="800"/>
              </a:spcAft>
              <a:buNone/>
            </a:pPr>
            <a:r>
              <a:rPr lang="da-DK" sz="1400" b="1" dirty="0">
                <a:cs typeface="Times New Roman" panose="02020603050405020304" pitchFamily="18" charset="0"/>
              </a:rPr>
              <a:t>Operatørens serviceniveau </a:t>
            </a:r>
            <a:r>
              <a:rPr lang="da-DK" sz="1400" b="1" dirty="0">
                <a:effectLst/>
                <a:ea typeface="Calibri" panose="020F0502020204030204" pitchFamily="34" charset="0"/>
                <a:cs typeface="Times New Roman" panose="02020603050405020304" pitchFamily="18" charset="0"/>
              </a:rPr>
              <a:t>- </a:t>
            </a:r>
            <a:r>
              <a:rPr lang="da-DK" sz="1400" dirty="0">
                <a:effectLst/>
                <a:ea typeface="Calibri" panose="020F0502020204030204" pitchFamily="34" charset="0"/>
                <a:cs typeface="Times New Roman" panose="02020603050405020304" pitchFamily="18" charset="0"/>
              </a:rPr>
              <a:t>Mindre ændringer.</a:t>
            </a:r>
          </a:p>
          <a:p>
            <a:pPr marL="0" indent="0">
              <a:lnSpc>
                <a:spcPts val="1300"/>
              </a:lnSpc>
              <a:buNone/>
            </a:pPr>
            <a:r>
              <a:rPr lang="da-DK" sz="1400" b="1" dirty="0">
                <a:effectLst/>
                <a:ea typeface="Calibri" panose="020F0502020204030204" pitchFamily="34" charset="0"/>
                <a:cs typeface="Times New Roman" panose="02020603050405020304" pitchFamily="18" charset="0"/>
              </a:rPr>
              <a:t>Kravspecifikation </a:t>
            </a:r>
            <a:endParaRPr lang="da-DK" sz="14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da-DK" sz="1400" dirty="0">
                <a:effectLst/>
                <a:ea typeface="Calibri" panose="020F0502020204030204" pitchFamily="34" charset="0"/>
                <a:cs typeface="Times New Roman" panose="02020603050405020304" pitchFamily="18" charset="0"/>
              </a:rPr>
              <a:t>Dokumentet er </a:t>
            </a:r>
            <a:r>
              <a:rPr lang="da-DK" sz="1400" dirty="0" err="1">
                <a:effectLst/>
                <a:ea typeface="Calibri" panose="020F0502020204030204" pitchFamily="34" charset="0"/>
                <a:cs typeface="Times New Roman" panose="02020603050405020304" pitchFamily="18" charset="0"/>
              </a:rPr>
              <a:t>redesignet</a:t>
            </a:r>
            <a:r>
              <a:rPr lang="da-DK" sz="1400" dirty="0">
                <a:effectLst/>
                <a:ea typeface="Calibri" panose="020F0502020204030204" pitchFamily="34" charset="0"/>
                <a:cs typeface="Times New Roman" panose="02020603050405020304" pitchFamily="18" charset="0"/>
              </a:rPr>
              <a:t>, så den ikke længere fremgår som en tredelt liste, hvoraf de alternative kravspecifikationer sjældent eller aldrig ville blive brugt af ordregiver.</a:t>
            </a:r>
          </a:p>
          <a:p>
            <a:pPr marL="342900" lvl="0" indent="-342900">
              <a:lnSpc>
                <a:spcPct val="107000"/>
              </a:lnSpc>
              <a:spcAft>
                <a:spcPts val="0"/>
              </a:spcAft>
              <a:buFont typeface="Symbol" panose="05050102010706020507" pitchFamily="18" charset="2"/>
              <a:buChar char=""/>
            </a:pPr>
            <a:r>
              <a:rPr lang="da-DK" sz="1400" dirty="0">
                <a:effectLst/>
                <a:ea typeface="Calibri" panose="020F0502020204030204" pitchFamily="34" charset="0"/>
                <a:cs typeface="Times New Roman" panose="02020603050405020304" pitchFamily="18" charset="0"/>
              </a:rPr>
              <a:t>Definitioner er i overensstemmelse med AFI-forordningen og AFI-loven. </a:t>
            </a:r>
          </a:p>
          <a:p>
            <a:pPr marL="342900" lvl="0" indent="-342900">
              <a:lnSpc>
                <a:spcPct val="107000"/>
              </a:lnSpc>
              <a:spcAft>
                <a:spcPts val="0"/>
              </a:spcAft>
              <a:buFont typeface="Symbol" panose="05050102010706020507" pitchFamily="18" charset="2"/>
              <a:buChar char=""/>
            </a:pPr>
            <a:r>
              <a:rPr lang="da-DK" sz="1400" dirty="0">
                <a:effectLst/>
                <a:ea typeface="Calibri" panose="020F0502020204030204" pitchFamily="34" charset="0"/>
                <a:cs typeface="Times New Roman" panose="02020603050405020304" pitchFamily="18" charset="0"/>
              </a:rPr>
              <a:t>Ensrette farvekodning i stil med andre forskrifter i Vejregler.</a:t>
            </a:r>
          </a:p>
          <a:p>
            <a:pPr marL="342900" lvl="0" indent="-342900">
              <a:lnSpc>
                <a:spcPct val="107000"/>
              </a:lnSpc>
              <a:spcAft>
                <a:spcPts val="0"/>
              </a:spcAft>
              <a:buFont typeface="Symbol" panose="05050102010706020507" pitchFamily="18" charset="2"/>
              <a:buChar char=""/>
            </a:pPr>
            <a:r>
              <a:rPr lang="da-DK" sz="1400" dirty="0">
                <a:effectLst/>
                <a:ea typeface="Calibri" panose="020F0502020204030204" pitchFamily="34" charset="0"/>
                <a:cs typeface="Times New Roman" panose="02020603050405020304" pitchFamily="18" charset="0"/>
              </a:rPr>
              <a:t>Opdatering af henvisninger.</a:t>
            </a:r>
          </a:p>
          <a:p>
            <a:pPr marL="342900" lvl="0" indent="-342900">
              <a:lnSpc>
                <a:spcPct val="107000"/>
              </a:lnSpc>
              <a:spcAft>
                <a:spcPts val="0"/>
              </a:spcAft>
              <a:buFont typeface="Symbol" panose="05050102010706020507" pitchFamily="18" charset="2"/>
              <a:buChar char=""/>
            </a:pPr>
            <a:r>
              <a:rPr lang="da-DK" sz="1400" dirty="0">
                <a:effectLst/>
                <a:ea typeface="Calibri" panose="020F0502020204030204" pitchFamily="34" charset="0"/>
                <a:cs typeface="Times New Roman" panose="02020603050405020304" pitchFamily="18" charset="0"/>
              </a:rPr>
              <a:t>Andre mindre rettelser, herunder sproglige/grammatiske.</a:t>
            </a:r>
          </a:p>
          <a:p>
            <a:pPr marL="342900" lvl="0" indent="-342900">
              <a:lnSpc>
                <a:spcPct val="107000"/>
              </a:lnSpc>
              <a:spcAft>
                <a:spcPts val="0"/>
              </a:spcAft>
              <a:buFont typeface="Symbol" panose="05050102010706020507" pitchFamily="18" charset="2"/>
              <a:buChar char=""/>
            </a:pPr>
            <a:endParaRPr lang="da-DK" sz="1400" dirty="0">
              <a:effectLst/>
              <a:ea typeface="Calibri" panose="020F0502020204030204" pitchFamily="34" charset="0"/>
              <a:cs typeface="Times New Roman" panose="02020603050405020304" pitchFamily="18" charset="0"/>
            </a:endParaRPr>
          </a:p>
          <a:p>
            <a:pPr marL="0" indent="0">
              <a:lnSpc>
                <a:spcPts val="1300"/>
              </a:lnSpc>
              <a:buNone/>
            </a:pPr>
            <a:r>
              <a:rPr lang="da-DK" sz="1400" b="1" dirty="0">
                <a:cs typeface="Times New Roman" panose="02020603050405020304" pitchFamily="18" charset="0"/>
              </a:rPr>
              <a:t>Udkast til koncessionskontrakt</a:t>
            </a:r>
          </a:p>
          <a:p>
            <a:pPr marL="342900" lvl="0" indent="-342900">
              <a:spcAft>
                <a:spcPts val="0"/>
              </a:spcAft>
              <a:buFont typeface="Symbol" panose="05050102010706020507" pitchFamily="18" charset="2"/>
              <a:buChar char=""/>
              <a:tabLst>
                <a:tab pos="2776538" algn="l"/>
              </a:tabLst>
            </a:pPr>
            <a:r>
              <a:rPr lang="da-DK" sz="1400" dirty="0">
                <a:effectLst/>
                <a:ea typeface="Calibri" panose="020F0502020204030204" pitchFamily="34" charset="0"/>
                <a:cs typeface="Times New Roman" panose="02020603050405020304" pitchFamily="18" charset="0"/>
              </a:rPr>
              <a:t>Ændret eller fjernet flere krav, som nu bliver alm. lovkrav jf. AFI-forordningen.  </a:t>
            </a:r>
          </a:p>
          <a:p>
            <a:pPr marL="342900" lvl="0" indent="-342900">
              <a:spcAft>
                <a:spcPts val="0"/>
              </a:spcAft>
              <a:buFont typeface="Symbol" panose="05050102010706020507" pitchFamily="18" charset="2"/>
              <a:buChar char=""/>
              <a:tabLst>
                <a:tab pos="2776538" algn="l"/>
              </a:tabLst>
            </a:pPr>
            <a:r>
              <a:rPr lang="da-DK" sz="1400" dirty="0">
                <a:effectLst/>
                <a:ea typeface="Calibri" panose="020F0502020204030204" pitchFamily="34" charset="0"/>
                <a:cs typeface="Times New Roman" panose="02020603050405020304" pitchFamily="18" charset="0"/>
              </a:rPr>
              <a:t>Definitioner er i overensstemmelse med AFI-forordningen og AFI-loven. </a:t>
            </a:r>
          </a:p>
          <a:p>
            <a:pPr marL="342900" lvl="0" indent="-342900">
              <a:spcAft>
                <a:spcPts val="0"/>
              </a:spcAft>
              <a:buFont typeface="Symbol" panose="05050102010706020507" pitchFamily="18" charset="2"/>
              <a:buChar char=""/>
              <a:tabLst>
                <a:tab pos="2776538" algn="l"/>
              </a:tabLst>
            </a:pPr>
            <a:r>
              <a:rPr lang="da-DK" sz="1400" dirty="0">
                <a:effectLst/>
                <a:ea typeface="Calibri" panose="020F0502020204030204" pitchFamily="34" charset="0"/>
                <a:cs typeface="Times New Roman" panose="02020603050405020304" pitchFamily="18" charset="0"/>
              </a:rPr>
              <a:t>Ensrette farvekodning i stil med andre forskrifter i Vejregler.</a:t>
            </a:r>
          </a:p>
          <a:p>
            <a:pPr marL="342900" lvl="0" indent="-342900">
              <a:spcAft>
                <a:spcPts val="0"/>
              </a:spcAft>
              <a:buFont typeface="Symbol" panose="05050102010706020507" pitchFamily="18" charset="2"/>
              <a:buChar char=""/>
              <a:tabLst>
                <a:tab pos="2776538" algn="l"/>
              </a:tabLst>
            </a:pPr>
            <a:r>
              <a:rPr lang="da-DK" sz="1400" dirty="0">
                <a:effectLst/>
                <a:ea typeface="Calibri" panose="020F0502020204030204" pitchFamily="34" charset="0"/>
                <a:cs typeface="Times New Roman" panose="02020603050405020304" pitchFamily="18" charset="0"/>
              </a:rPr>
              <a:t>Ændret i (vejledende) dagbod ved overskridelse af fastsat tidstermin for idriftsættelse (Afsnit 16)</a:t>
            </a:r>
          </a:p>
          <a:p>
            <a:pPr marL="342900" lvl="0" indent="-342900">
              <a:spcAft>
                <a:spcPts val="0"/>
              </a:spcAft>
              <a:buFont typeface="Symbol" panose="05050102010706020507" pitchFamily="18" charset="2"/>
              <a:buChar char=""/>
              <a:tabLst>
                <a:tab pos="2776538" algn="l"/>
              </a:tabLst>
            </a:pPr>
            <a:r>
              <a:rPr lang="da-DK" sz="1400" dirty="0">
                <a:effectLst/>
                <a:ea typeface="Calibri" panose="020F0502020204030204" pitchFamily="34" charset="0"/>
                <a:cs typeface="Times New Roman" panose="02020603050405020304" pitchFamily="18" charset="0"/>
              </a:rPr>
              <a:t>Introduceret gensidige erstatningskrav f.eks. ved midlertidig lukning af parkeringsareal (Afsnit 17). </a:t>
            </a:r>
          </a:p>
          <a:p>
            <a:pPr marL="342900" lvl="0" indent="-342900">
              <a:spcAft>
                <a:spcPts val="0"/>
              </a:spcAft>
              <a:buFont typeface="Symbol" panose="05050102010706020507" pitchFamily="18" charset="2"/>
              <a:buChar char=""/>
              <a:tabLst>
                <a:tab pos="2776538" algn="l"/>
              </a:tabLst>
            </a:pPr>
            <a:r>
              <a:rPr lang="da-DK" sz="1400" dirty="0">
                <a:effectLst/>
                <a:ea typeface="Calibri" panose="020F0502020204030204" pitchFamily="34" charset="0"/>
                <a:cs typeface="Times New Roman" panose="02020603050405020304" pitchFamily="18" charset="0"/>
              </a:rPr>
              <a:t>Ændret i vejledende bodstørrelse. </a:t>
            </a:r>
            <a:br>
              <a:rPr lang="da-DK" sz="1400" dirty="0">
                <a:effectLst/>
                <a:ea typeface="Calibri" panose="020F0502020204030204" pitchFamily="34" charset="0"/>
                <a:cs typeface="Times New Roman" panose="02020603050405020304" pitchFamily="18" charset="0"/>
              </a:rPr>
            </a:br>
            <a:endParaRPr lang="da-DK" sz="1100" dirty="0"/>
          </a:p>
        </p:txBody>
      </p:sp>
      <p:sp>
        <p:nvSpPr>
          <p:cNvPr id="2" name="Title 1">
            <a:extLst>
              <a:ext uri="{FF2B5EF4-FFF2-40B4-BE49-F238E27FC236}">
                <a16:creationId xmlns:a16="http://schemas.microsoft.com/office/drawing/2014/main" id="{9854ED13-00E4-4C4B-B908-ABCE242899E2}"/>
              </a:ext>
            </a:extLst>
          </p:cNvPr>
          <p:cNvSpPr>
            <a:spLocks noGrp="1"/>
          </p:cNvSpPr>
          <p:nvPr>
            <p:ph type="title"/>
          </p:nvPr>
        </p:nvSpPr>
        <p:spPr>
          <a:xfrm>
            <a:off x="360000" y="655200"/>
            <a:ext cx="10483200" cy="590973"/>
          </a:xfrm>
        </p:spPr>
        <p:txBody>
          <a:bodyPr vert="horz"/>
          <a:lstStyle/>
          <a:p>
            <a:r>
              <a:rPr lang="da-DK" sz="2800" dirty="0"/>
              <a:t>Revision af udbudsforskrifter </a:t>
            </a:r>
          </a:p>
        </p:txBody>
      </p:sp>
      <p:sp>
        <p:nvSpPr>
          <p:cNvPr id="7" name="Subtitle 2">
            <a:extLst>
              <a:ext uri="{FF2B5EF4-FFF2-40B4-BE49-F238E27FC236}">
                <a16:creationId xmlns:a16="http://schemas.microsoft.com/office/drawing/2014/main" id="{F82C5E2B-8CAE-4632-E812-2738710A9D59}"/>
              </a:ext>
            </a:extLst>
          </p:cNvPr>
          <p:cNvSpPr txBox="1">
            <a:spLocks/>
          </p:cNvSpPr>
          <p:nvPr/>
        </p:nvSpPr>
        <p:spPr bwMode="auto">
          <a:xfrm>
            <a:off x="357981" y="342900"/>
            <a:ext cx="9856991" cy="1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0000"/>
              </a:lnSpc>
              <a:spcBef>
                <a:spcPts val="599"/>
              </a:spcBef>
              <a:spcAft>
                <a:spcPts val="599"/>
              </a:spcAft>
              <a:buSzPct val="100000"/>
              <a:buFont typeface="Arial" panose="020B0604020202020204" pitchFamily="34" charset="0"/>
              <a:buChar char="•"/>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defRPr/>
            </a:pPr>
            <a:r>
              <a:rPr kumimoji="0" lang="da-DK" sz="1000" b="0" i="0" u="none" strike="noStrike" kern="0" cap="all" spc="0" normalizeH="0" baseline="0" noProof="0" dirty="0">
                <a:ln>
                  <a:noFill/>
                </a:ln>
                <a:solidFill>
                  <a:srgbClr val="005EB8"/>
                </a:solidFill>
                <a:effectLst/>
                <a:uLnTx/>
                <a:uFillTx/>
                <a:latin typeface="Arial"/>
                <a:ea typeface="+mn-ea"/>
                <a:cs typeface="Arial" pitchFamily="34" charset="0"/>
              </a:rPr>
              <a:t>Fase 1: Revision</a:t>
            </a:r>
          </a:p>
        </p:txBody>
      </p:sp>
      <p:pic>
        <p:nvPicPr>
          <p:cNvPr id="14" name="Graphic 13">
            <a:extLst>
              <a:ext uri="{FF2B5EF4-FFF2-40B4-BE49-F238E27FC236}">
                <a16:creationId xmlns:a16="http://schemas.microsoft.com/office/drawing/2014/main" id="{B0D6E818-67F0-1F00-0CCB-E8D78E6C1740}"/>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19762" y="1105607"/>
            <a:ext cx="4990420" cy="4990420"/>
          </a:xfrm>
          <a:prstGeom prst="rect">
            <a:avLst/>
          </a:prstGeom>
        </p:spPr>
      </p:pic>
    </p:spTree>
    <p:custDataLst>
      <p:tags r:id="rId1"/>
    </p:custDataLst>
    <p:extLst>
      <p:ext uri="{BB962C8B-B14F-4D97-AF65-F5344CB8AC3E}">
        <p14:creationId xmlns:p14="http://schemas.microsoft.com/office/powerpoint/2010/main" val="952481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5808722-1E35-42D1-2240-18796A5BE91A}"/>
              </a:ext>
            </a:extLst>
          </p:cNvPr>
          <p:cNvSpPr txBox="1">
            <a:spLocks/>
          </p:cNvSpPr>
          <p:nvPr/>
        </p:nvSpPr>
        <p:spPr>
          <a:xfrm>
            <a:off x="360000" y="1591200"/>
            <a:ext cx="6903245" cy="4294800"/>
          </a:xfrm>
          <a:prstGeom prst="rect">
            <a:avLst/>
          </a:prstGeom>
        </p:spPr>
        <p:txBody>
          <a:bodyPr vert="horz" lIns="0" tIns="0" rIns="0" bIns="0" rtlCol="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buNone/>
            </a:pPr>
            <a:r>
              <a:rPr lang="da-DK" b="1" dirty="0"/>
              <a:t>Skabelon til beregning af koncessionsværdi</a:t>
            </a:r>
          </a:p>
          <a:p>
            <a:pPr marL="0" indent="0">
              <a:buNone/>
            </a:pPr>
            <a:r>
              <a:rPr lang="da-DK" dirty="0"/>
              <a:t>Ordregiver har mulighed for at vælge mellem to beregningsmodeller:</a:t>
            </a:r>
          </a:p>
          <a:p>
            <a:pPr lvl="1">
              <a:buFont typeface="Courier New" panose="02070309020205020404" pitchFamily="49" charset="0"/>
              <a:buChar char="o"/>
            </a:pPr>
            <a:r>
              <a:rPr lang="da-DK" b="1" dirty="0"/>
              <a:t>Simpel beregningsmodel: </a:t>
            </a:r>
            <a:r>
              <a:rPr lang="da-DK" dirty="0"/>
              <a:t>Denne model beregner den samlede værdi baseret på, hvor attraktive lokationerne i udbuddet er. Her skal ordregiver selv vurdere </a:t>
            </a:r>
            <a:r>
              <a:rPr lang="da-DK" dirty="0" err="1"/>
              <a:t>ladelokationernes</a:t>
            </a:r>
            <a:r>
              <a:rPr lang="da-DK" dirty="0"/>
              <a:t> sandsynlighed for hyppig brug i udbudsperioden.</a:t>
            </a:r>
          </a:p>
          <a:p>
            <a:pPr lvl="1">
              <a:buFont typeface="Courier New" panose="02070309020205020404" pitchFamily="49" charset="0"/>
              <a:buChar char="o"/>
            </a:pPr>
            <a:r>
              <a:rPr lang="da-DK" b="1" dirty="0"/>
              <a:t>Anvendelsesbaseret beregningsmodel: </a:t>
            </a:r>
            <a:r>
              <a:rPr lang="da-DK" dirty="0"/>
              <a:t>Denne model tager højde for sammenhængen mellem ejendommens anvendelsestype og den forventede indtjening. Ordregiver skal kortlægge, hvor mange ladestandere der skal opstilles ved hver anvendelsestype.</a:t>
            </a:r>
          </a:p>
          <a:p>
            <a:pPr lvl="1">
              <a:buFont typeface="Courier New" panose="02070309020205020404" pitchFamily="49" charset="0"/>
              <a:buChar char="o"/>
            </a:pPr>
            <a:endParaRPr lang="da-DK" dirty="0"/>
          </a:p>
          <a:p>
            <a:pPr marL="0" indent="0">
              <a:buNone/>
            </a:pPr>
            <a:r>
              <a:rPr lang="da-DK" b="1" dirty="0"/>
              <a:t>Skabelon til tilbudsliste</a:t>
            </a:r>
          </a:p>
          <a:p>
            <a:r>
              <a:rPr lang="da-DK" dirty="0"/>
              <a:t>Formålet med tilbudslisten er at </a:t>
            </a:r>
            <a:r>
              <a:rPr lang="da-DK" b="1" dirty="0"/>
              <a:t>lette arbejdet for kommunerne </a:t>
            </a:r>
            <a:r>
              <a:rPr lang="da-DK" dirty="0"/>
              <a:t>og samtidig sikre, at operatørerne kan behandle et </a:t>
            </a:r>
            <a:r>
              <a:rPr lang="da-DK" b="1" dirty="0"/>
              <a:t>mere ensartet udbudsmateriale </a:t>
            </a:r>
            <a:r>
              <a:rPr lang="da-DK" dirty="0"/>
              <a:t>fra kommunerne, så deres arbejde ligeledes effektiviseres. Skabelonen indeholder </a:t>
            </a:r>
            <a:r>
              <a:rPr lang="da-DK" b="1" dirty="0"/>
              <a:t>vejledende tekst</a:t>
            </a:r>
            <a:r>
              <a:rPr lang="da-DK" dirty="0"/>
              <a:t>, som skal hjælpe ordregiver i at udfylde skabelonen som tiltænkt. </a:t>
            </a:r>
          </a:p>
          <a:p>
            <a:endParaRPr lang="da-DK" dirty="0"/>
          </a:p>
        </p:txBody>
      </p:sp>
      <p:graphicFrame>
        <p:nvGraphicFramePr>
          <p:cNvPr id="4" name="Object 3" hidden="1">
            <a:extLst>
              <a:ext uri="{FF2B5EF4-FFF2-40B4-BE49-F238E27FC236}">
                <a16:creationId xmlns:a16="http://schemas.microsoft.com/office/drawing/2014/main" id="{37EF54C0-8FD8-4FF0-A271-451D23B8823D}"/>
              </a:ext>
            </a:extLst>
          </p:cNvPr>
          <p:cNvGraphicFramePr>
            <a:graphicFrameLocks noChangeAspect="1"/>
          </p:cNvGraphicFramePr>
          <p:nvPr>
            <p:custDataLst>
              <p:tags r:id="rId2"/>
            </p:custDataLst>
            <p:extLst>
              <p:ext uri="{D42A27DB-BD31-4B8C-83A1-F6EECF244321}">
                <p14:modId xmlns:p14="http://schemas.microsoft.com/office/powerpoint/2010/main" val="3602489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6" imgH="386" progId="TCLayout.ActiveDocument.1">
                  <p:embed/>
                </p:oleObj>
              </mc:Choice>
              <mc:Fallback>
                <p:oleObj name="think-cell Slide" r:id="rId5" imgW="386" imgH="386" progId="TCLayout.ActiveDocument.1">
                  <p:embed/>
                  <p:pic>
                    <p:nvPicPr>
                      <p:cNvPr id="4" name="Object 3" hidden="1">
                        <a:extLst>
                          <a:ext uri="{FF2B5EF4-FFF2-40B4-BE49-F238E27FC236}">
                            <a16:creationId xmlns:a16="http://schemas.microsoft.com/office/drawing/2014/main" id="{37EF54C0-8FD8-4FF0-A271-451D23B8823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854ED13-00E4-4C4B-B908-ABCE242899E2}"/>
              </a:ext>
            </a:extLst>
          </p:cNvPr>
          <p:cNvSpPr>
            <a:spLocks noGrp="1"/>
          </p:cNvSpPr>
          <p:nvPr>
            <p:ph type="title"/>
          </p:nvPr>
        </p:nvSpPr>
        <p:spPr/>
        <p:txBody>
          <a:bodyPr vert="horz"/>
          <a:lstStyle/>
          <a:p>
            <a:r>
              <a:rPr lang="da-DK" sz="2800" dirty="0"/>
              <a:t>Skabeloner til Koncessionsberegning og Tilbudsliste</a:t>
            </a:r>
            <a:endParaRPr lang="da-DK" dirty="0"/>
          </a:p>
        </p:txBody>
      </p:sp>
      <p:pic>
        <p:nvPicPr>
          <p:cNvPr id="12" name="Graphic 11" descr="Paper outline">
            <a:extLst>
              <a:ext uri="{FF2B5EF4-FFF2-40B4-BE49-F238E27FC236}">
                <a16:creationId xmlns:a16="http://schemas.microsoft.com/office/drawing/2014/main" id="{6728B250-F521-97CC-EA61-DD7A0BBB33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308717">
            <a:off x="6611340" y="945942"/>
            <a:ext cx="5940008" cy="5940008"/>
          </a:xfrm>
          <a:prstGeom prst="rect">
            <a:avLst/>
          </a:prstGeom>
        </p:spPr>
      </p:pic>
      <p:pic>
        <p:nvPicPr>
          <p:cNvPr id="14" name="Graphic 13" descr="Pen with solid fill">
            <a:extLst>
              <a:ext uri="{FF2B5EF4-FFF2-40B4-BE49-F238E27FC236}">
                <a16:creationId xmlns:a16="http://schemas.microsoft.com/office/drawing/2014/main" id="{FD128219-3638-AEF0-A6AE-3D7DB00C6E2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34182" y="2506928"/>
            <a:ext cx="2818036" cy="2818036"/>
          </a:xfrm>
          <a:prstGeom prst="rect">
            <a:avLst/>
          </a:prstGeom>
        </p:spPr>
      </p:pic>
      <p:sp>
        <p:nvSpPr>
          <p:cNvPr id="3" name="Subtitle 2">
            <a:extLst>
              <a:ext uri="{FF2B5EF4-FFF2-40B4-BE49-F238E27FC236}">
                <a16:creationId xmlns:a16="http://schemas.microsoft.com/office/drawing/2014/main" id="{850F55D7-74F9-423D-51B2-6D2DB74CB906}"/>
              </a:ext>
            </a:extLst>
          </p:cNvPr>
          <p:cNvSpPr txBox="1">
            <a:spLocks/>
          </p:cNvSpPr>
          <p:nvPr/>
        </p:nvSpPr>
        <p:spPr bwMode="auto">
          <a:xfrm>
            <a:off x="357981" y="342900"/>
            <a:ext cx="9856991" cy="1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0000"/>
              </a:lnSpc>
              <a:spcBef>
                <a:spcPts val="599"/>
              </a:spcBef>
              <a:spcAft>
                <a:spcPts val="599"/>
              </a:spcAft>
              <a:buSzPct val="100000"/>
              <a:buFont typeface="Arial" panose="020B0604020202020204" pitchFamily="34" charset="0"/>
              <a:buChar char="•"/>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defRPr/>
            </a:pPr>
            <a:r>
              <a:rPr kumimoji="0" lang="da-DK" sz="1000" b="0" i="0" u="none" strike="noStrike" kern="0" cap="all" spc="0" normalizeH="0" baseline="0" noProof="0" dirty="0">
                <a:ln>
                  <a:noFill/>
                </a:ln>
                <a:solidFill>
                  <a:srgbClr val="005EB8"/>
                </a:solidFill>
                <a:effectLst/>
                <a:uLnTx/>
                <a:uFillTx/>
                <a:latin typeface="Arial"/>
                <a:ea typeface="+mn-ea"/>
                <a:cs typeface="Arial" pitchFamily="34" charset="0"/>
              </a:rPr>
              <a:t>Fase 1: Revision</a:t>
            </a:r>
          </a:p>
        </p:txBody>
      </p:sp>
    </p:spTree>
    <p:custDataLst>
      <p:tags r:id="rId1"/>
    </p:custDataLst>
    <p:extLst>
      <p:ext uri="{BB962C8B-B14F-4D97-AF65-F5344CB8AC3E}">
        <p14:creationId xmlns:p14="http://schemas.microsoft.com/office/powerpoint/2010/main" val="4177191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6192B53-0F2E-BE21-F5C4-90FB2E15A56F}"/>
              </a:ext>
            </a:extLst>
          </p:cNvPr>
          <p:cNvGraphicFramePr>
            <a:graphicFrameLocks noChangeAspect="1"/>
          </p:cNvGraphicFramePr>
          <p:nvPr>
            <p:custDataLst>
              <p:tags r:id="rId1"/>
            </p:custDataLst>
            <p:extLst>
              <p:ext uri="{D42A27DB-BD31-4B8C-83A1-F6EECF244321}">
                <p14:modId xmlns:p14="http://schemas.microsoft.com/office/powerpoint/2010/main" val="8113157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think-cell data - do not delete" hidden="1">
                        <a:extLst>
                          <a:ext uri="{FF2B5EF4-FFF2-40B4-BE49-F238E27FC236}">
                            <a16:creationId xmlns:a16="http://schemas.microsoft.com/office/drawing/2014/main" id="{B6192B53-0F2E-BE21-F5C4-90FB2E15A5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91EE25B-4BA1-DC93-5F31-18DD1173EE79}"/>
              </a:ext>
            </a:extLst>
          </p:cNvPr>
          <p:cNvSpPr>
            <a:spLocks noGrp="1"/>
          </p:cNvSpPr>
          <p:nvPr>
            <p:ph type="title"/>
          </p:nvPr>
        </p:nvSpPr>
        <p:spPr/>
        <p:txBody>
          <a:bodyPr vert="horz"/>
          <a:lstStyle/>
          <a:p>
            <a:r>
              <a:rPr lang="da-DK" sz="3200" dirty="0">
                <a:latin typeface="+mn-lt"/>
              </a:rPr>
              <a:t>Input til kommende revision modtages gerne</a:t>
            </a:r>
          </a:p>
        </p:txBody>
      </p:sp>
      <p:sp>
        <p:nvSpPr>
          <p:cNvPr id="3" name="Slide Number Placeholder 2">
            <a:extLst>
              <a:ext uri="{FF2B5EF4-FFF2-40B4-BE49-F238E27FC236}">
                <a16:creationId xmlns:a16="http://schemas.microsoft.com/office/drawing/2014/main" id="{7EB814DD-7A69-19B8-7BDB-F0CAE1FBAAFE}"/>
              </a:ext>
            </a:extLst>
          </p:cNvPr>
          <p:cNvSpPr>
            <a:spLocks noGrp="1"/>
          </p:cNvSpPr>
          <p:nvPr>
            <p:ph type="sldNum" sz="quarter" idx="12"/>
          </p:nvPr>
        </p:nvSpPr>
        <p:spPr/>
        <p:txBody>
          <a:bodyPr/>
          <a:lstStyle/>
          <a:p>
            <a:fld id="{23AA811B-2EBD-4900-905E-5BE206449611}" type="slidenum">
              <a:rPr lang="en-GB" smtClean="0">
                <a:latin typeface="+mn-lt"/>
              </a:rPr>
              <a:pPr/>
              <a:t>29</a:t>
            </a:fld>
            <a:endParaRPr lang="en-GB" dirty="0">
              <a:latin typeface="+mn-lt"/>
            </a:endParaRPr>
          </a:p>
        </p:txBody>
      </p:sp>
      <p:graphicFrame>
        <p:nvGraphicFramePr>
          <p:cNvPr id="12" name="Diagram 11">
            <a:extLst>
              <a:ext uri="{FF2B5EF4-FFF2-40B4-BE49-F238E27FC236}">
                <a16:creationId xmlns:a16="http://schemas.microsoft.com/office/drawing/2014/main" id="{8FF041C3-C7EC-FBD1-644D-7A25EA181588}"/>
              </a:ext>
            </a:extLst>
          </p:cNvPr>
          <p:cNvGraphicFramePr/>
          <p:nvPr/>
        </p:nvGraphicFramePr>
        <p:xfrm>
          <a:off x="352626" y="1730616"/>
          <a:ext cx="11472000" cy="22032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29DAB52F-95BA-8EEC-4570-399CD8F8FE3B}"/>
              </a:ext>
            </a:extLst>
          </p:cNvPr>
          <p:cNvSpPr txBox="1"/>
          <p:nvPr/>
        </p:nvSpPr>
        <p:spPr>
          <a:xfrm>
            <a:off x="487090" y="1729068"/>
            <a:ext cx="1820091" cy="246221"/>
          </a:xfrm>
          <a:prstGeom prst="rect">
            <a:avLst/>
          </a:prstGeom>
          <a:noFill/>
        </p:spPr>
        <p:txBody>
          <a:bodyPr wrap="square" lIns="0" tIns="0" rIns="0" bIns="0" rtlCol="0">
            <a:spAutoFit/>
          </a:bodyPr>
          <a:lstStyle/>
          <a:p>
            <a:r>
              <a:rPr lang="da-DK" sz="1600" i="1" dirty="0">
                <a:solidFill>
                  <a:srgbClr val="6984A8"/>
                </a:solidFill>
              </a:rPr>
              <a:t>0. Inddragelse</a:t>
            </a:r>
          </a:p>
        </p:txBody>
      </p:sp>
      <p:sp>
        <p:nvSpPr>
          <p:cNvPr id="15" name="TextBox 14">
            <a:extLst>
              <a:ext uri="{FF2B5EF4-FFF2-40B4-BE49-F238E27FC236}">
                <a16:creationId xmlns:a16="http://schemas.microsoft.com/office/drawing/2014/main" id="{46DB0E2E-CEE3-596B-DC45-183DEE7459F6}"/>
              </a:ext>
            </a:extLst>
          </p:cNvPr>
          <p:cNvSpPr txBox="1"/>
          <p:nvPr/>
        </p:nvSpPr>
        <p:spPr>
          <a:xfrm>
            <a:off x="3965524" y="1702943"/>
            <a:ext cx="1820091" cy="246221"/>
          </a:xfrm>
          <a:prstGeom prst="rect">
            <a:avLst/>
          </a:prstGeom>
          <a:noFill/>
        </p:spPr>
        <p:txBody>
          <a:bodyPr wrap="square" lIns="0" tIns="0" rIns="0" bIns="0" rtlCol="0">
            <a:spAutoFit/>
          </a:bodyPr>
          <a:lstStyle/>
          <a:p>
            <a:r>
              <a:rPr lang="da-DK" sz="1600" i="1" dirty="0">
                <a:solidFill>
                  <a:srgbClr val="6984A8"/>
                </a:solidFill>
              </a:rPr>
              <a:t>1. revision</a:t>
            </a:r>
          </a:p>
        </p:txBody>
      </p:sp>
      <p:sp>
        <p:nvSpPr>
          <p:cNvPr id="17" name="TextBox 16">
            <a:extLst>
              <a:ext uri="{FF2B5EF4-FFF2-40B4-BE49-F238E27FC236}">
                <a16:creationId xmlns:a16="http://schemas.microsoft.com/office/drawing/2014/main" id="{DFD9EAA3-48DC-7489-CDE4-171536319DF3}"/>
              </a:ext>
            </a:extLst>
          </p:cNvPr>
          <p:cNvSpPr txBox="1"/>
          <p:nvPr/>
        </p:nvSpPr>
        <p:spPr>
          <a:xfrm>
            <a:off x="7513691" y="1702943"/>
            <a:ext cx="1820091" cy="246221"/>
          </a:xfrm>
          <a:prstGeom prst="rect">
            <a:avLst/>
          </a:prstGeom>
          <a:noFill/>
        </p:spPr>
        <p:txBody>
          <a:bodyPr wrap="square" lIns="0" tIns="0" rIns="0" bIns="0" rtlCol="0">
            <a:spAutoFit/>
          </a:bodyPr>
          <a:lstStyle/>
          <a:p>
            <a:r>
              <a:rPr lang="da-DK" sz="1600" i="1" dirty="0">
                <a:solidFill>
                  <a:srgbClr val="6984A8"/>
                </a:solidFill>
              </a:rPr>
              <a:t>2. revision</a:t>
            </a:r>
          </a:p>
        </p:txBody>
      </p:sp>
      <p:sp>
        <p:nvSpPr>
          <p:cNvPr id="21" name="TextBox 20">
            <a:extLst>
              <a:ext uri="{FF2B5EF4-FFF2-40B4-BE49-F238E27FC236}">
                <a16:creationId xmlns:a16="http://schemas.microsoft.com/office/drawing/2014/main" id="{C51614C9-E016-5DFF-FEE6-2D86CCEE32C9}"/>
              </a:ext>
            </a:extLst>
          </p:cNvPr>
          <p:cNvSpPr txBox="1"/>
          <p:nvPr/>
        </p:nvSpPr>
        <p:spPr>
          <a:xfrm rot="19848684">
            <a:off x="-707861" y="4936653"/>
            <a:ext cx="1872343" cy="215444"/>
          </a:xfrm>
          <a:prstGeom prst="rect">
            <a:avLst/>
          </a:prstGeom>
          <a:noFill/>
        </p:spPr>
        <p:txBody>
          <a:bodyPr wrap="square" lIns="0" tIns="0" rIns="0" bIns="0" rtlCol="0">
            <a:spAutoFit/>
          </a:bodyPr>
          <a:lstStyle/>
          <a:p>
            <a:pPr algn="r"/>
            <a:r>
              <a:rPr lang="da-DK" sz="1400" dirty="0">
                <a:solidFill>
                  <a:srgbClr val="6984A8"/>
                </a:solidFill>
              </a:rPr>
              <a:t>November</a:t>
            </a:r>
          </a:p>
        </p:txBody>
      </p:sp>
      <p:sp>
        <p:nvSpPr>
          <p:cNvPr id="22" name="TextBox 21">
            <a:extLst>
              <a:ext uri="{FF2B5EF4-FFF2-40B4-BE49-F238E27FC236}">
                <a16:creationId xmlns:a16="http://schemas.microsoft.com/office/drawing/2014/main" id="{ABC8BF38-F9EB-7EC8-87A8-458325E748FE}"/>
              </a:ext>
            </a:extLst>
          </p:cNvPr>
          <p:cNvSpPr txBox="1"/>
          <p:nvPr/>
        </p:nvSpPr>
        <p:spPr>
          <a:xfrm rot="19848684">
            <a:off x="1671141" y="4918963"/>
            <a:ext cx="1872343" cy="215444"/>
          </a:xfrm>
          <a:prstGeom prst="rect">
            <a:avLst/>
          </a:prstGeom>
          <a:noFill/>
        </p:spPr>
        <p:txBody>
          <a:bodyPr wrap="square" lIns="0" tIns="0" rIns="0" bIns="0" rtlCol="0">
            <a:spAutoFit/>
          </a:bodyPr>
          <a:lstStyle/>
          <a:p>
            <a:pPr algn="r"/>
            <a:r>
              <a:rPr lang="da-DK" sz="1400" dirty="0">
                <a:solidFill>
                  <a:srgbClr val="6984A8"/>
                </a:solidFill>
              </a:rPr>
              <a:t>December</a:t>
            </a:r>
          </a:p>
        </p:txBody>
      </p:sp>
      <p:sp>
        <p:nvSpPr>
          <p:cNvPr id="25" name="TextBox 24">
            <a:extLst>
              <a:ext uri="{FF2B5EF4-FFF2-40B4-BE49-F238E27FC236}">
                <a16:creationId xmlns:a16="http://schemas.microsoft.com/office/drawing/2014/main" id="{976190F9-4349-E932-228E-6045D908360E}"/>
              </a:ext>
            </a:extLst>
          </p:cNvPr>
          <p:cNvSpPr txBox="1"/>
          <p:nvPr/>
        </p:nvSpPr>
        <p:spPr>
          <a:xfrm rot="19848684">
            <a:off x="5427329" y="4994654"/>
            <a:ext cx="1872343" cy="215444"/>
          </a:xfrm>
          <a:prstGeom prst="rect">
            <a:avLst/>
          </a:prstGeom>
          <a:noFill/>
        </p:spPr>
        <p:txBody>
          <a:bodyPr wrap="square" lIns="0" tIns="0" rIns="0" bIns="0" rtlCol="0">
            <a:spAutoFit/>
          </a:bodyPr>
          <a:lstStyle/>
          <a:p>
            <a:pPr algn="r"/>
            <a:r>
              <a:rPr lang="da-DK" sz="1400" dirty="0">
                <a:solidFill>
                  <a:srgbClr val="6984A8"/>
                </a:solidFill>
              </a:rPr>
              <a:t>August</a:t>
            </a:r>
          </a:p>
        </p:txBody>
      </p:sp>
      <p:sp>
        <p:nvSpPr>
          <p:cNvPr id="27" name="TextBox 26">
            <a:extLst>
              <a:ext uri="{FF2B5EF4-FFF2-40B4-BE49-F238E27FC236}">
                <a16:creationId xmlns:a16="http://schemas.microsoft.com/office/drawing/2014/main" id="{9211E4B6-609D-D042-76DC-103199485168}"/>
              </a:ext>
            </a:extLst>
          </p:cNvPr>
          <p:cNvSpPr txBox="1"/>
          <p:nvPr/>
        </p:nvSpPr>
        <p:spPr>
          <a:xfrm rot="19848684">
            <a:off x="6445286" y="4994654"/>
            <a:ext cx="1872343" cy="215444"/>
          </a:xfrm>
          <a:prstGeom prst="rect">
            <a:avLst/>
          </a:prstGeom>
          <a:noFill/>
        </p:spPr>
        <p:txBody>
          <a:bodyPr wrap="square" lIns="0" tIns="0" rIns="0" bIns="0" rtlCol="0">
            <a:spAutoFit/>
          </a:bodyPr>
          <a:lstStyle/>
          <a:p>
            <a:pPr algn="r"/>
            <a:r>
              <a:rPr lang="da-DK" sz="1400" dirty="0">
                <a:solidFill>
                  <a:srgbClr val="6984A8"/>
                </a:solidFill>
              </a:rPr>
              <a:t>2025</a:t>
            </a:r>
          </a:p>
        </p:txBody>
      </p:sp>
      <p:cxnSp>
        <p:nvCxnSpPr>
          <p:cNvPr id="29" name="Straight Connector 28">
            <a:extLst>
              <a:ext uri="{FF2B5EF4-FFF2-40B4-BE49-F238E27FC236}">
                <a16:creationId xmlns:a16="http://schemas.microsoft.com/office/drawing/2014/main" id="{E40EC91F-9AD7-D755-04AC-696C451C4BAB}"/>
              </a:ext>
            </a:extLst>
          </p:cNvPr>
          <p:cNvCxnSpPr>
            <a:cxnSpLocks/>
          </p:cNvCxnSpPr>
          <p:nvPr/>
        </p:nvCxnSpPr>
        <p:spPr>
          <a:xfrm>
            <a:off x="471596" y="4121471"/>
            <a:ext cx="6948221" cy="9454"/>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F4E14B29-94B6-33FE-2586-421FECF34F51}"/>
              </a:ext>
            </a:extLst>
          </p:cNvPr>
          <p:cNvSpPr/>
          <p:nvPr/>
        </p:nvSpPr>
        <p:spPr>
          <a:xfrm>
            <a:off x="6995959" y="3937447"/>
            <a:ext cx="375497" cy="368048"/>
          </a:xfrm>
          <a:prstGeom prst="ellipse">
            <a:avLst/>
          </a:prstGeom>
          <a:solidFill>
            <a:schemeClr val="bg1"/>
          </a:solidFill>
          <a:ln>
            <a:solidFill>
              <a:srgbClr val="CED6E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4" name="Oval 33">
            <a:extLst>
              <a:ext uri="{FF2B5EF4-FFF2-40B4-BE49-F238E27FC236}">
                <a16:creationId xmlns:a16="http://schemas.microsoft.com/office/drawing/2014/main" id="{E4AEC92B-136C-D631-F14E-FDFAAD3750FF}"/>
              </a:ext>
            </a:extLst>
          </p:cNvPr>
          <p:cNvSpPr/>
          <p:nvPr/>
        </p:nvSpPr>
        <p:spPr>
          <a:xfrm>
            <a:off x="2870296" y="3919631"/>
            <a:ext cx="375497" cy="368048"/>
          </a:xfrm>
          <a:prstGeom prst="ellipse">
            <a:avLst/>
          </a:prstGeom>
          <a:solidFill>
            <a:schemeClr val="bg1"/>
          </a:solidFill>
          <a:ln>
            <a:solidFill>
              <a:srgbClr val="CED6E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35" name="Oval 34">
            <a:extLst>
              <a:ext uri="{FF2B5EF4-FFF2-40B4-BE49-F238E27FC236}">
                <a16:creationId xmlns:a16="http://schemas.microsoft.com/office/drawing/2014/main" id="{09052DF5-12DC-36C2-E279-9E987F68B9E5}"/>
              </a:ext>
            </a:extLst>
          </p:cNvPr>
          <p:cNvSpPr/>
          <p:nvPr/>
        </p:nvSpPr>
        <p:spPr>
          <a:xfrm>
            <a:off x="398688" y="3927195"/>
            <a:ext cx="375497" cy="368048"/>
          </a:xfrm>
          <a:prstGeom prst="ellipse">
            <a:avLst/>
          </a:prstGeom>
          <a:solidFill>
            <a:schemeClr val="bg1"/>
          </a:solidFill>
          <a:ln>
            <a:solidFill>
              <a:srgbClr val="CED6E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cxnSp>
        <p:nvCxnSpPr>
          <p:cNvPr id="37" name="Straight Connector 36">
            <a:extLst>
              <a:ext uri="{FF2B5EF4-FFF2-40B4-BE49-F238E27FC236}">
                <a16:creationId xmlns:a16="http://schemas.microsoft.com/office/drawing/2014/main" id="{0B3FD0AA-5890-EF10-5793-B5D816C697CB}"/>
              </a:ext>
            </a:extLst>
          </p:cNvPr>
          <p:cNvCxnSpPr>
            <a:cxnSpLocks/>
            <a:stCxn id="35" idx="4"/>
          </p:cNvCxnSpPr>
          <p:nvPr/>
        </p:nvCxnSpPr>
        <p:spPr>
          <a:xfrm flipH="1">
            <a:off x="586436" y="4295243"/>
            <a:ext cx="1" cy="212091"/>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7A43041-24E5-A931-BDB1-8FC6B60FCB97}"/>
              </a:ext>
            </a:extLst>
          </p:cNvPr>
          <p:cNvCxnSpPr>
            <a:cxnSpLocks/>
          </p:cNvCxnSpPr>
          <p:nvPr/>
        </p:nvCxnSpPr>
        <p:spPr>
          <a:xfrm>
            <a:off x="7180227" y="4305495"/>
            <a:ext cx="0" cy="191587"/>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06AEE7-3D91-8F03-C0B9-A3596F44AB6A}"/>
              </a:ext>
            </a:extLst>
          </p:cNvPr>
          <p:cNvCxnSpPr>
            <a:cxnSpLocks/>
          </p:cNvCxnSpPr>
          <p:nvPr/>
        </p:nvCxnSpPr>
        <p:spPr>
          <a:xfrm>
            <a:off x="7967686" y="4314948"/>
            <a:ext cx="1257" cy="173772"/>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7BBFB01-682E-F2B4-A675-3B0C225DC41C}"/>
              </a:ext>
            </a:extLst>
          </p:cNvPr>
          <p:cNvCxnSpPr>
            <a:cxnSpLocks/>
          </p:cNvCxnSpPr>
          <p:nvPr/>
        </p:nvCxnSpPr>
        <p:spPr>
          <a:xfrm>
            <a:off x="3058044" y="4291260"/>
            <a:ext cx="0" cy="192385"/>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896BFBC-B7F6-1E52-FAC2-D309A3AB8D5B}"/>
              </a:ext>
            </a:extLst>
          </p:cNvPr>
          <p:cNvCxnSpPr/>
          <p:nvPr/>
        </p:nvCxnSpPr>
        <p:spPr>
          <a:xfrm flipV="1">
            <a:off x="7419817" y="3909505"/>
            <a:ext cx="74024" cy="214937"/>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C633196-A20A-33FC-0CE4-48C0AFA214D5}"/>
              </a:ext>
            </a:extLst>
          </p:cNvPr>
          <p:cNvCxnSpPr>
            <a:cxnSpLocks/>
          </p:cNvCxnSpPr>
          <p:nvPr/>
        </p:nvCxnSpPr>
        <p:spPr>
          <a:xfrm flipH="1" flipV="1">
            <a:off x="7493841" y="3909505"/>
            <a:ext cx="78376" cy="367337"/>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E143EA-2F02-6F13-CBB8-0AF98AB7C022}"/>
              </a:ext>
            </a:extLst>
          </p:cNvPr>
          <p:cNvCxnSpPr>
            <a:cxnSpLocks/>
          </p:cNvCxnSpPr>
          <p:nvPr/>
        </p:nvCxnSpPr>
        <p:spPr>
          <a:xfrm flipV="1">
            <a:off x="7572627" y="4016973"/>
            <a:ext cx="78376" cy="259869"/>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57D7F8C-B0B9-0225-45F9-E4A2D2252548}"/>
              </a:ext>
            </a:extLst>
          </p:cNvPr>
          <p:cNvCxnSpPr>
            <a:cxnSpLocks/>
          </p:cNvCxnSpPr>
          <p:nvPr/>
        </p:nvCxnSpPr>
        <p:spPr>
          <a:xfrm flipH="1" flipV="1">
            <a:off x="7648622" y="4016973"/>
            <a:ext cx="42999" cy="107469"/>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79FE560-9DA1-7342-CE59-71A2EF7D80BF}"/>
              </a:ext>
            </a:extLst>
          </p:cNvPr>
          <p:cNvCxnSpPr>
            <a:cxnSpLocks/>
          </p:cNvCxnSpPr>
          <p:nvPr/>
        </p:nvCxnSpPr>
        <p:spPr>
          <a:xfrm flipV="1">
            <a:off x="530447" y="5440818"/>
            <a:ext cx="10599477" cy="2"/>
          </a:xfrm>
          <a:prstGeom prst="line">
            <a:avLst/>
          </a:prstGeom>
          <a:ln w="6350">
            <a:solidFill>
              <a:srgbClr val="CED6E3"/>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9BFCE00-6B2C-155F-2017-7AE50D32CDD0}"/>
              </a:ext>
            </a:extLst>
          </p:cNvPr>
          <p:cNvCxnSpPr>
            <a:cxnSpLocks/>
          </p:cNvCxnSpPr>
          <p:nvPr/>
        </p:nvCxnSpPr>
        <p:spPr>
          <a:xfrm>
            <a:off x="3053691" y="5344627"/>
            <a:ext cx="0" cy="192385"/>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05EA226-5C3C-8162-755F-84781569BD82}"/>
              </a:ext>
            </a:extLst>
          </p:cNvPr>
          <p:cNvCxnSpPr>
            <a:cxnSpLocks/>
          </p:cNvCxnSpPr>
          <p:nvPr/>
        </p:nvCxnSpPr>
        <p:spPr>
          <a:xfrm>
            <a:off x="7180227" y="5342075"/>
            <a:ext cx="0" cy="192385"/>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2518306E-E534-13B9-9890-FEC2AEDAFF1B}"/>
              </a:ext>
            </a:extLst>
          </p:cNvPr>
          <p:cNvSpPr txBox="1"/>
          <p:nvPr/>
        </p:nvSpPr>
        <p:spPr>
          <a:xfrm>
            <a:off x="8552459" y="5564416"/>
            <a:ext cx="1872343" cy="215444"/>
          </a:xfrm>
          <a:prstGeom prst="rect">
            <a:avLst/>
          </a:prstGeom>
          <a:noFill/>
        </p:spPr>
        <p:txBody>
          <a:bodyPr wrap="square" lIns="0" tIns="0" rIns="0" bIns="0" rtlCol="0">
            <a:spAutoFit/>
          </a:bodyPr>
          <a:lstStyle/>
          <a:p>
            <a:pPr algn="r"/>
            <a:r>
              <a:rPr lang="da-DK" sz="1400" dirty="0">
                <a:solidFill>
                  <a:srgbClr val="6984A8"/>
                </a:solidFill>
              </a:rPr>
              <a:t>2025</a:t>
            </a:r>
          </a:p>
        </p:txBody>
      </p:sp>
      <p:sp>
        <p:nvSpPr>
          <p:cNvPr id="105" name="TextBox 104">
            <a:extLst>
              <a:ext uri="{FF2B5EF4-FFF2-40B4-BE49-F238E27FC236}">
                <a16:creationId xmlns:a16="http://schemas.microsoft.com/office/drawing/2014/main" id="{AE9CA11F-8FEB-8C31-4557-F4D00A60BF2D}"/>
              </a:ext>
            </a:extLst>
          </p:cNvPr>
          <p:cNvSpPr txBox="1"/>
          <p:nvPr/>
        </p:nvSpPr>
        <p:spPr>
          <a:xfrm>
            <a:off x="3421550" y="5544490"/>
            <a:ext cx="1872343" cy="215444"/>
          </a:xfrm>
          <a:prstGeom prst="rect">
            <a:avLst/>
          </a:prstGeom>
          <a:noFill/>
        </p:spPr>
        <p:txBody>
          <a:bodyPr wrap="square" lIns="0" tIns="0" rIns="0" bIns="0" rtlCol="0">
            <a:spAutoFit/>
          </a:bodyPr>
          <a:lstStyle/>
          <a:p>
            <a:pPr algn="r"/>
            <a:r>
              <a:rPr lang="da-DK" sz="1400" dirty="0">
                <a:solidFill>
                  <a:srgbClr val="6984A8"/>
                </a:solidFill>
              </a:rPr>
              <a:t>2024</a:t>
            </a:r>
          </a:p>
        </p:txBody>
      </p:sp>
      <p:sp>
        <p:nvSpPr>
          <p:cNvPr id="106" name="TextBox 105">
            <a:extLst>
              <a:ext uri="{FF2B5EF4-FFF2-40B4-BE49-F238E27FC236}">
                <a16:creationId xmlns:a16="http://schemas.microsoft.com/office/drawing/2014/main" id="{04CEF4E9-43F0-9552-6CAD-79B9EDEAEC03}"/>
              </a:ext>
            </a:extLst>
          </p:cNvPr>
          <p:cNvSpPr txBox="1"/>
          <p:nvPr/>
        </p:nvSpPr>
        <p:spPr>
          <a:xfrm>
            <a:off x="-57637" y="5573056"/>
            <a:ext cx="1872343" cy="215444"/>
          </a:xfrm>
          <a:prstGeom prst="rect">
            <a:avLst/>
          </a:prstGeom>
          <a:noFill/>
        </p:spPr>
        <p:txBody>
          <a:bodyPr wrap="square" lIns="0" tIns="0" rIns="0" bIns="0" rtlCol="0">
            <a:spAutoFit/>
          </a:bodyPr>
          <a:lstStyle/>
          <a:p>
            <a:pPr algn="r"/>
            <a:r>
              <a:rPr lang="da-DK" sz="1400" dirty="0">
                <a:solidFill>
                  <a:srgbClr val="6984A8"/>
                </a:solidFill>
              </a:rPr>
              <a:t>2023</a:t>
            </a:r>
          </a:p>
        </p:txBody>
      </p:sp>
      <p:cxnSp>
        <p:nvCxnSpPr>
          <p:cNvPr id="10" name="Straight Connector 9">
            <a:extLst>
              <a:ext uri="{FF2B5EF4-FFF2-40B4-BE49-F238E27FC236}">
                <a16:creationId xmlns:a16="http://schemas.microsoft.com/office/drawing/2014/main" id="{4C9EE087-AB90-DBC2-A0F2-62E4C637361F}"/>
              </a:ext>
            </a:extLst>
          </p:cNvPr>
          <p:cNvCxnSpPr>
            <a:cxnSpLocks/>
          </p:cNvCxnSpPr>
          <p:nvPr/>
        </p:nvCxnSpPr>
        <p:spPr>
          <a:xfrm>
            <a:off x="7691621" y="4121471"/>
            <a:ext cx="3373948" cy="14178"/>
          </a:xfrm>
          <a:prstGeom prst="line">
            <a:avLst/>
          </a:prstGeom>
          <a:ln w="6350">
            <a:solidFill>
              <a:srgbClr val="CED6E3"/>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4FD80530-0194-E27B-33E5-982C9A771700}"/>
              </a:ext>
            </a:extLst>
          </p:cNvPr>
          <p:cNvSpPr/>
          <p:nvPr/>
        </p:nvSpPr>
        <p:spPr>
          <a:xfrm>
            <a:off x="7781195" y="3946901"/>
            <a:ext cx="375497" cy="368048"/>
          </a:xfrm>
          <a:prstGeom prst="ellipse">
            <a:avLst/>
          </a:prstGeom>
          <a:solidFill>
            <a:schemeClr val="bg1"/>
          </a:solidFill>
          <a:ln>
            <a:solidFill>
              <a:srgbClr val="CED6E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dirty="0" err="1"/>
          </a:p>
        </p:txBody>
      </p:sp>
      <p:sp>
        <p:nvSpPr>
          <p:cNvPr id="4" name="Subtitle 2">
            <a:extLst>
              <a:ext uri="{FF2B5EF4-FFF2-40B4-BE49-F238E27FC236}">
                <a16:creationId xmlns:a16="http://schemas.microsoft.com/office/drawing/2014/main" id="{5BB1C523-486F-5EC4-B9D5-AFD75A3F00B6}"/>
              </a:ext>
            </a:extLst>
          </p:cNvPr>
          <p:cNvSpPr txBox="1">
            <a:spLocks/>
          </p:cNvSpPr>
          <p:nvPr/>
        </p:nvSpPr>
        <p:spPr bwMode="auto">
          <a:xfrm>
            <a:off x="357981" y="342900"/>
            <a:ext cx="9856991" cy="17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lnSpc>
                <a:spcPct val="100000"/>
              </a:lnSpc>
              <a:spcBef>
                <a:spcPts val="599"/>
              </a:spcBef>
              <a:spcAft>
                <a:spcPts val="599"/>
              </a:spcAft>
              <a:buSzPct val="100000"/>
              <a:buFont typeface="Arial" panose="020B0604020202020204" pitchFamily="34" charset="0"/>
              <a:buChar char="•"/>
              <a:defRPr sz="1999">
                <a:solidFill>
                  <a:schemeClr val="tx1"/>
                </a:solidFill>
                <a:latin typeface="+mn-lt"/>
                <a:ea typeface="+mn-ea"/>
                <a:cs typeface="Arial" pitchFamily="34" charset="0"/>
              </a:defRPr>
            </a:lvl1pPr>
            <a:lvl2pPr marL="647698" indent="-285748" algn="l" rtl="0" eaLnBrk="1" fontAlgn="base" hangingPunct="1">
              <a:lnSpc>
                <a:spcPct val="100000"/>
              </a:lnSpc>
              <a:spcBef>
                <a:spcPts val="599"/>
              </a:spcBef>
              <a:spcAft>
                <a:spcPts val="599"/>
              </a:spcAft>
              <a:buSzPct val="100000"/>
              <a:buFont typeface="Arial" panose="020B0604020202020204" pitchFamily="34" charset="0"/>
              <a:buChar char="•"/>
              <a:defRPr sz="1799">
                <a:solidFill>
                  <a:schemeClr val="tx1"/>
                </a:solidFill>
                <a:latin typeface="+mn-lt"/>
                <a:cs typeface="Arial" pitchFamily="34" charset="0"/>
              </a:defRPr>
            </a:lvl2pPr>
            <a:lvl3pPr marL="915986" indent="-285748" algn="l" rtl="0" eaLnBrk="1" fontAlgn="base" hangingPunct="1">
              <a:lnSpc>
                <a:spcPct val="100000"/>
              </a:lnSpc>
              <a:spcBef>
                <a:spcPts val="599"/>
              </a:spcBef>
              <a:spcAft>
                <a:spcPts val="599"/>
              </a:spcAft>
              <a:buSzPct val="100000"/>
              <a:buFont typeface="Arial" panose="020B0604020202020204" pitchFamily="34" charset="0"/>
              <a:buChar char="•"/>
              <a:defRPr sz="1599" i="1">
                <a:solidFill>
                  <a:schemeClr val="tx1"/>
                </a:solidFill>
                <a:latin typeface="+mn-lt"/>
                <a:cs typeface="Arial" pitchFamily="34" charset="0"/>
              </a:defRPr>
            </a:lvl3pPr>
            <a:lvl4pPr marL="1182685" indent="-285748" algn="l" rtl="0" eaLnBrk="1" fontAlgn="base" hangingPunct="1">
              <a:lnSpc>
                <a:spcPct val="100000"/>
              </a:lnSpc>
              <a:spcBef>
                <a:spcPts val="599"/>
              </a:spcBef>
              <a:spcAft>
                <a:spcPts val="599"/>
              </a:spcAft>
              <a:buFont typeface="Arial" panose="020B0604020202020204" pitchFamily="34" charset="0"/>
              <a:buChar char="•"/>
              <a:defRPr sz="1599" i="1">
                <a:solidFill>
                  <a:schemeClr val="tx1"/>
                </a:solidFill>
                <a:latin typeface="+mn-lt"/>
                <a:cs typeface="Arial" charset="0"/>
              </a:defRPr>
            </a:lvl4pPr>
            <a:lvl5pPr marL="1450973" marR="0" indent="-285748" algn="l" defTabSz="914398" rtl="0" eaLnBrk="1" fontAlgn="base" latinLnBrk="0" hangingPunct="1">
              <a:lnSpc>
                <a:spcPct val="100000"/>
              </a:lnSpc>
              <a:spcBef>
                <a:spcPts val="599"/>
              </a:spcBef>
              <a:spcAft>
                <a:spcPts val="599"/>
              </a:spcAft>
              <a:buClrTx/>
              <a:buSzTx/>
              <a:buFont typeface="Arial" panose="020B0604020202020204" pitchFamily="34" charset="0"/>
              <a:buChar char="•"/>
              <a:tabLst/>
              <a:defRPr sz="1599" i="1">
                <a:solidFill>
                  <a:schemeClr val="tx1"/>
                </a:solidFill>
                <a:latin typeface="+mn-lt"/>
                <a:cs typeface="Arial" charset="0"/>
              </a:defRPr>
            </a:lvl5pPr>
            <a:lvl6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6pPr>
            <a:lvl7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7pPr>
            <a:lvl8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8pPr>
            <a:lvl9pPr marL="2157782" indent="-251740" algn="l" rtl="0" eaLnBrk="1" fontAlgn="base" hangingPunct="1">
              <a:spcBef>
                <a:spcPts val="599"/>
              </a:spcBef>
              <a:spcAft>
                <a:spcPts val="599"/>
              </a:spcAft>
              <a:buFont typeface="Arial" panose="020B0604020202020204" pitchFamily="34" charset="0"/>
              <a:buChar char="•"/>
              <a:defRPr sz="1599" i="1">
                <a:solidFill>
                  <a:schemeClr val="tx1"/>
                </a:solidFill>
                <a:latin typeface="+mn-lt"/>
              </a:defRPr>
            </a:lvl9pPr>
          </a:lstStyle>
          <a:p>
            <a:pPr marL="0" marR="0" lvl="0" indent="0" algn="l" defTabSz="914400" rtl="0" eaLnBrk="1" fontAlgn="base" latinLnBrk="0" hangingPunct="1">
              <a:lnSpc>
                <a:spcPct val="100000"/>
              </a:lnSpc>
              <a:spcBef>
                <a:spcPts val="0"/>
              </a:spcBef>
              <a:spcAft>
                <a:spcPts val="0"/>
              </a:spcAft>
              <a:buClrTx/>
              <a:buSzPct val="100000"/>
              <a:buFont typeface="Arial" panose="020B0604020202020204" pitchFamily="34" charset="0"/>
              <a:buNone/>
              <a:tabLst/>
              <a:defRPr/>
            </a:pPr>
            <a:r>
              <a:rPr kumimoji="0" lang="da-DK" sz="1000" b="0" i="0" u="none" strike="noStrike" kern="0" cap="all" spc="0" normalizeH="0" baseline="0" noProof="0" dirty="0">
                <a:ln>
                  <a:noFill/>
                </a:ln>
                <a:solidFill>
                  <a:srgbClr val="005EB8"/>
                </a:solidFill>
                <a:effectLst/>
                <a:uLnTx/>
                <a:uFillTx/>
                <a:latin typeface="Arial"/>
                <a:ea typeface="+mn-ea"/>
                <a:cs typeface="Arial" pitchFamily="34" charset="0"/>
              </a:rPr>
              <a:t>Fase 2: Revision 2025</a:t>
            </a:r>
          </a:p>
        </p:txBody>
      </p:sp>
    </p:spTree>
    <p:extLst>
      <p:ext uri="{BB962C8B-B14F-4D97-AF65-F5344CB8AC3E}">
        <p14:creationId xmlns:p14="http://schemas.microsoft.com/office/powerpoint/2010/main" val="1985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slidenummer 5">
            <a:extLst>
              <a:ext uri="{FF2B5EF4-FFF2-40B4-BE49-F238E27FC236}">
                <a16:creationId xmlns:a16="http://schemas.microsoft.com/office/drawing/2014/main" id="{2046D2D7-05F9-007D-E723-B588238BB011}"/>
              </a:ext>
            </a:extLst>
          </p:cNvPr>
          <p:cNvSpPr>
            <a:spLocks noGrp="1"/>
          </p:cNvSpPr>
          <p:nvPr>
            <p:ph type="sldNum" sz="quarter" idx="14"/>
          </p:nvPr>
        </p:nvSpPr>
        <p:spPr/>
        <p:txBody>
          <a:bodyPr/>
          <a:lstStyle/>
          <a:p>
            <a:fld id="{6ACBDE86-91AD-4605-99AD-6345013A9E73}" type="slidenum">
              <a:rPr lang="da-DK" smtClean="0"/>
              <a:pPr/>
              <a:t>3</a:t>
            </a:fld>
            <a:endParaRPr lang="da-DK" dirty="0"/>
          </a:p>
        </p:txBody>
      </p:sp>
      <p:grpSp>
        <p:nvGrpSpPr>
          <p:cNvPr id="4" name="Gruppe 3">
            <a:extLst>
              <a:ext uri="{FF2B5EF4-FFF2-40B4-BE49-F238E27FC236}">
                <a16:creationId xmlns:a16="http://schemas.microsoft.com/office/drawing/2014/main" id="{9F4E2C7E-C4CC-CE34-9445-775E45FCBA90}"/>
              </a:ext>
            </a:extLst>
          </p:cNvPr>
          <p:cNvGrpSpPr/>
          <p:nvPr/>
        </p:nvGrpSpPr>
        <p:grpSpPr>
          <a:xfrm>
            <a:off x="328612" y="1890166"/>
            <a:ext cx="11534775" cy="3991546"/>
            <a:chOff x="131589" y="930031"/>
            <a:chExt cx="11902246" cy="4118707"/>
          </a:xfrm>
        </p:grpSpPr>
        <p:pic>
          <p:nvPicPr>
            <p:cNvPr id="8" name="Billede 7">
              <a:extLst>
                <a:ext uri="{FF2B5EF4-FFF2-40B4-BE49-F238E27FC236}">
                  <a16:creationId xmlns:a16="http://schemas.microsoft.com/office/drawing/2014/main" id="{E230774C-7BEA-845C-5C0B-BD23C29291EC}"/>
                </a:ext>
              </a:extLst>
            </p:cNvPr>
            <p:cNvPicPr>
              <a:picLocks noChangeAspect="1"/>
            </p:cNvPicPr>
            <p:nvPr/>
          </p:nvPicPr>
          <p:blipFill rotWithShape="1">
            <a:blip r:embed="rId2"/>
            <a:srcRect l="8934" t="34661" r="60943" b="28278"/>
            <a:stretch/>
          </p:blipFill>
          <p:spPr>
            <a:xfrm>
              <a:off x="131589" y="930031"/>
              <a:ext cx="11902246" cy="4118707"/>
            </a:xfrm>
            <a:prstGeom prst="rect">
              <a:avLst/>
            </a:prstGeom>
          </p:spPr>
        </p:pic>
        <p:pic>
          <p:nvPicPr>
            <p:cNvPr id="7" name="Billede 6">
              <a:extLst>
                <a:ext uri="{FF2B5EF4-FFF2-40B4-BE49-F238E27FC236}">
                  <a16:creationId xmlns:a16="http://schemas.microsoft.com/office/drawing/2014/main" id="{26BF1C85-C2D0-D8AE-2294-1D71886CBC58}"/>
                </a:ext>
              </a:extLst>
            </p:cNvPr>
            <p:cNvPicPr>
              <a:picLocks noChangeAspect="1"/>
            </p:cNvPicPr>
            <p:nvPr/>
          </p:nvPicPr>
          <p:blipFill rotWithShape="1">
            <a:blip r:embed="rId2"/>
            <a:srcRect l="30171" t="77375" r="60943" b="16411"/>
            <a:stretch/>
          </p:blipFill>
          <p:spPr>
            <a:xfrm>
              <a:off x="4392248" y="1604758"/>
              <a:ext cx="3511158" cy="690574"/>
            </a:xfrm>
            <a:prstGeom prst="rect">
              <a:avLst/>
            </a:prstGeom>
          </p:spPr>
        </p:pic>
      </p:grpSp>
      <p:sp>
        <p:nvSpPr>
          <p:cNvPr id="9" name="Titel 2">
            <a:extLst>
              <a:ext uri="{FF2B5EF4-FFF2-40B4-BE49-F238E27FC236}">
                <a16:creationId xmlns:a16="http://schemas.microsoft.com/office/drawing/2014/main" id="{8DF47906-DC28-695F-DBC3-ADAF49893299}"/>
              </a:ext>
            </a:extLst>
          </p:cNvPr>
          <p:cNvSpPr>
            <a:spLocks noGrp="1"/>
          </p:cNvSpPr>
          <p:nvPr>
            <p:ph type="title"/>
          </p:nvPr>
        </p:nvSpPr>
        <p:spPr>
          <a:xfrm>
            <a:off x="337091" y="816176"/>
            <a:ext cx="11525659" cy="968391"/>
          </a:xfrm>
        </p:spPr>
        <p:txBody>
          <a:bodyPr/>
          <a:lstStyle/>
          <a:p>
            <a:r>
              <a:rPr lang="da-DK" sz="3600" dirty="0">
                <a:effectLst/>
                <a:latin typeface="Arial" panose="020B0604020202020204" pitchFamily="34" charset="0"/>
                <a:ea typeface="Calibri" panose="020F0502020204030204" pitchFamily="34" charset="0"/>
                <a:cs typeface="Times New Roman" panose="02020603050405020304" pitchFamily="18" charset="0"/>
              </a:rPr>
              <a:t>18 vejregelgrupper</a:t>
            </a:r>
            <a:endParaRPr lang="da-DK" dirty="0"/>
          </a:p>
        </p:txBody>
      </p:sp>
    </p:spTree>
    <p:extLst>
      <p:ext uri="{BB962C8B-B14F-4D97-AF65-F5344CB8AC3E}">
        <p14:creationId xmlns:p14="http://schemas.microsoft.com/office/powerpoint/2010/main" val="1689295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2527A08-B55D-A9C2-EFAF-DAD0D2564F2A}"/>
              </a:ext>
            </a:extLst>
          </p:cNvPr>
          <p:cNvGraphicFramePr>
            <a:graphicFrameLocks noChangeAspect="1"/>
          </p:cNvGraphicFramePr>
          <p:nvPr>
            <p:custDataLst>
              <p:tags r:id="rId1"/>
            </p:custDataLst>
            <p:extLst>
              <p:ext uri="{D42A27DB-BD31-4B8C-83A1-F6EECF244321}">
                <p14:modId xmlns:p14="http://schemas.microsoft.com/office/powerpoint/2010/main" val="1407824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A88557C-5F2A-846E-014F-E66D07F08E6F}"/>
              </a:ext>
            </a:extLst>
          </p:cNvPr>
          <p:cNvSpPr>
            <a:spLocks noGrp="1"/>
          </p:cNvSpPr>
          <p:nvPr>
            <p:ph type="ctrTitle"/>
          </p:nvPr>
        </p:nvSpPr>
        <p:spPr/>
        <p:txBody>
          <a:bodyPr vert="horz"/>
          <a:lstStyle/>
          <a:p>
            <a:r>
              <a:rPr lang="da-DK" dirty="0"/>
              <a:t>Tak for opmærksomheden</a:t>
            </a:r>
          </a:p>
        </p:txBody>
      </p:sp>
      <p:sp>
        <p:nvSpPr>
          <p:cNvPr id="3" name="Subtitle 2">
            <a:extLst>
              <a:ext uri="{FF2B5EF4-FFF2-40B4-BE49-F238E27FC236}">
                <a16:creationId xmlns:a16="http://schemas.microsoft.com/office/drawing/2014/main" id="{960FE415-FEB1-2BF7-1196-26533D24F33C}"/>
              </a:ext>
            </a:extLst>
          </p:cNvPr>
          <p:cNvSpPr>
            <a:spLocks noGrp="1"/>
          </p:cNvSpPr>
          <p:nvPr>
            <p:ph type="subTitle" idx="1"/>
          </p:nvPr>
        </p:nvSpPr>
        <p:spPr/>
        <p:txBody>
          <a:bodyPr/>
          <a:lstStyle/>
          <a:p>
            <a:r>
              <a:rPr lang="da-DK" dirty="0"/>
              <a:t>Spørgsmål?</a:t>
            </a:r>
          </a:p>
        </p:txBody>
      </p:sp>
      <p:sp>
        <p:nvSpPr>
          <p:cNvPr id="4" name="Slide Number Placeholder 3">
            <a:extLst>
              <a:ext uri="{FF2B5EF4-FFF2-40B4-BE49-F238E27FC236}">
                <a16:creationId xmlns:a16="http://schemas.microsoft.com/office/drawing/2014/main" id="{699B9E03-2200-05B1-4191-6B7AB92C306B}"/>
              </a:ext>
            </a:extLst>
          </p:cNvPr>
          <p:cNvSpPr>
            <a:spLocks noGrp="1"/>
          </p:cNvSpPr>
          <p:nvPr>
            <p:ph type="sldNum" sz="quarter" idx="4"/>
          </p:nvPr>
        </p:nvSpPr>
        <p:spPr/>
        <p:txBody>
          <a:bodyPr/>
          <a:lstStyle/>
          <a:p>
            <a:fld id="{6ACBDE86-91AD-4605-99AD-6345013A9E73}" type="slidenum">
              <a:rPr lang="da-DK" smtClean="0"/>
              <a:pPr/>
              <a:t>30</a:t>
            </a:fld>
            <a:endParaRPr lang="da-DK" dirty="0"/>
          </a:p>
        </p:txBody>
      </p:sp>
      <p:sp>
        <p:nvSpPr>
          <p:cNvPr id="9" name="TextBox 8">
            <a:extLst>
              <a:ext uri="{FF2B5EF4-FFF2-40B4-BE49-F238E27FC236}">
                <a16:creationId xmlns:a16="http://schemas.microsoft.com/office/drawing/2014/main" id="{668822AA-0F45-D297-3F8A-E428CCCCD3D0}"/>
              </a:ext>
            </a:extLst>
          </p:cNvPr>
          <p:cNvSpPr txBox="1"/>
          <p:nvPr/>
        </p:nvSpPr>
        <p:spPr>
          <a:xfrm>
            <a:off x="6655600" y="5758907"/>
            <a:ext cx="5192785" cy="692497"/>
          </a:xfrm>
          <a:prstGeom prst="rect">
            <a:avLst/>
          </a:prstGeom>
          <a:noFill/>
        </p:spPr>
        <p:txBody>
          <a:bodyPr wrap="square" lIns="0" tIns="0" rIns="0" bIns="0" rtlCol="0">
            <a:spAutoFit/>
          </a:bodyPr>
          <a:lstStyle/>
          <a:p>
            <a:r>
              <a:rPr lang="da-DK" sz="1500" dirty="0">
                <a:solidFill>
                  <a:schemeClr val="bg1"/>
                </a:solidFill>
                <a:latin typeface="Arial" pitchFamily="34" charset="0"/>
                <a:cs typeface="Arial" pitchFamily="34" charset="0"/>
              </a:rPr>
              <a:t>Kontakt:</a:t>
            </a:r>
          </a:p>
          <a:p>
            <a:pPr marL="285750" indent="-285750">
              <a:buFont typeface="Arial" panose="020B0604020202020204" pitchFamily="34" charset="0"/>
              <a:buChar char="•"/>
            </a:pPr>
            <a:r>
              <a:rPr lang="da-DK" sz="1500" dirty="0">
                <a:solidFill>
                  <a:schemeClr val="bg1"/>
                </a:solidFill>
                <a:latin typeface="Arial" pitchFamily="34" charset="0"/>
                <a:cs typeface="Arial" pitchFamily="34" charset="0"/>
              </a:rPr>
              <a:t>Andreas Møllenborg, anmo2@vd.dk, [telefonnummer]</a:t>
            </a:r>
          </a:p>
          <a:p>
            <a:pPr marL="285750" indent="-285750">
              <a:buFont typeface="Arial" panose="020B0604020202020204" pitchFamily="34" charset="0"/>
              <a:buChar char="•"/>
            </a:pPr>
            <a:r>
              <a:rPr lang="da-DK" sz="1500" dirty="0">
                <a:solidFill>
                  <a:schemeClr val="bg1"/>
                </a:solidFill>
                <a:latin typeface="Arial" pitchFamily="34" charset="0"/>
                <a:cs typeface="Arial" pitchFamily="34" charset="0"/>
              </a:rPr>
              <a:t>Maja Sig Vestergaard, mavg@ramboll.dk, 5161 1137</a:t>
            </a:r>
          </a:p>
        </p:txBody>
      </p:sp>
    </p:spTree>
    <p:extLst>
      <p:ext uri="{BB962C8B-B14F-4D97-AF65-F5344CB8AC3E}">
        <p14:creationId xmlns:p14="http://schemas.microsoft.com/office/powerpoint/2010/main" val="189855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FC0BA3F7-48B1-09AB-1D77-AE9192593B2A}"/>
              </a:ext>
            </a:extLst>
          </p:cNvPr>
          <p:cNvSpPr>
            <a:spLocks noGrp="1"/>
          </p:cNvSpPr>
          <p:nvPr>
            <p:ph type="subTitle" idx="1"/>
          </p:nvPr>
        </p:nvSpPr>
        <p:spPr/>
        <p:txBody>
          <a:bodyPr/>
          <a:lstStyle/>
          <a:p>
            <a:endParaRPr lang="da-DK"/>
          </a:p>
        </p:txBody>
      </p:sp>
      <p:sp>
        <p:nvSpPr>
          <p:cNvPr id="3" name="Titel 2">
            <a:extLst>
              <a:ext uri="{FF2B5EF4-FFF2-40B4-BE49-F238E27FC236}">
                <a16:creationId xmlns:a16="http://schemas.microsoft.com/office/drawing/2014/main" id="{48E91CA7-ED54-0567-DC82-C32F65A8732D}"/>
              </a:ext>
            </a:extLst>
          </p:cNvPr>
          <p:cNvSpPr>
            <a:spLocks noGrp="1"/>
          </p:cNvSpPr>
          <p:nvPr>
            <p:ph type="title"/>
          </p:nvPr>
        </p:nvSpPr>
        <p:spPr>
          <a:xfrm>
            <a:off x="1946532" y="1064023"/>
            <a:ext cx="8298935" cy="4724932"/>
          </a:xfrm>
        </p:spPr>
        <p:txBody>
          <a:bodyPr/>
          <a:lstStyle/>
          <a:p>
            <a:pPr algn="ctr"/>
            <a:r>
              <a:rPr lang="da-DK" dirty="0"/>
              <a:t>Spørgsmål?</a:t>
            </a:r>
          </a:p>
        </p:txBody>
      </p:sp>
      <p:sp>
        <p:nvSpPr>
          <p:cNvPr id="6" name="Pladsholder til slidenummer 5">
            <a:extLst>
              <a:ext uri="{FF2B5EF4-FFF2-40B4-BE49-F238E27FC236}">
                <a16:creationId xmlns:a16="http://schemas.microsoft.com/office/drawing/2014/main" id="{D397192D-E196-CED7-BF18-6DEBFAE32867}"/>
              </a:ext>
            </a:extLst>
          </p:cNvPr>
          <p:cNvSpPr>
            <a:spLocks noGrp="1"/>
          </p:cNvSpPr>
          <p:nvPr>
            <p:ph type="sldNum" sz="quarter" idx="14"/>
          </p:nvPr>
        </p:nvSpPr>
        <p:spPr/>
        <p:txBody>
          <a:bodyPr/>
          <a:lstStyle/>
          <a:p>
            <a:fld id="{6ACBDE86-91AD-4605-99AD-6345013A9E73}" type="slidenum">
              <a:rPr lang="da-DK" smtClean="0"/>
              <a:pPr/>
              <a:t>4</a:t>
            </a:fld>
            <a:endParaRPr lang="da-DK" dirty="0"/>
          </a:p>
        </p:txBody>
      </p:sp>
      <p:sp>
        <p:nvSpPr>
          <p:cNvPr id="5" name="Titel 3">
            <a:extLst>
              <a:ext uri="{FF2B5EF4-FFF2-40B4-BE49-F238E27FC236}">
                <a16:creationId xmlns:a16="http://schemas.microsoft.com/office/drawing/2014/main" id="{FF1027EA-7480-6D66-AD16-3269F74E11B6}"/>
              </a:ext>
            </a:extLst>
          </p:cNvPr>
          <p:cNvSpPr txBox="1">
            <a:spLocks/>
          </p:cNvSpPr>
          <p:nvPr/>
        </p:nvSpPr>
        <p:spPr bwMode="auto">
          <a:xfrm>
            <a:off x="178227" y="6338344"/>
            <a:ext cx="3113415" cy="519656"/>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88000"/>
              </a:lnSpc>
              <a:spcBef>
                <a:spcPct val="0"/>
              </a:spcBef>
              <a:spcAft>
                <a:spcPct val="0"/>
              </a:spcAft>
              <a:defRPr sz="3700" b="1" spc="-100" baseline="0">
                <a:solidFill>
                  <a:schemeClr val="accent1"/>
                </a:solidFill>
                <a:latin typeface="+mj-lt"/>
                <a:ea typeface="+mj-ea"/>
                <a:cs typeface="Arial" pitchFamily="34" charset="0"/>
              </a:defRPr>
            </a:lvl1pPr>
            <a:lvl2pPr algn="l" rtl="0" eaLnBrk="1" fontAlgn="base" hangingPunct="1">
              <a:spcBef>
                <a:spcPct val="0"/>
              </a:spcBef>
              <a:spcAft>
                <a:spcPct val="0"/>
              </a:spcAft>
              <a:defRPr sz="4528" b="1">
                <a:solidFill>
                  <a:schemeClr val="tx1"/>
                </a:solidFill>
                <a:latin typeface="Arial" charset="0"/>
                <a:cs typeface="Arial" charset="0"/>
              </a:defRPr>
            </a:lvl2pPr>
            <a:lvl3pPr algn="l" rtl="0" eaLnBrk="1" fontAlgn="base" hangingPunct="1">
              <a:spcBef>
                <a:spcPct val="0"/>
              </a:spcBef>
              <a:spcAft>
                <a:spcPct val="0"/>
              </a:spcAft>
              <a:defRPr sz="4528" b="1">
                <a:solidFill>
                  <a:schemeClr val="tx1"/>
                </a:solidFill>
                <a:latin typeface="Arial" charset="0"/>
                <a:cs typeface="Arial" charset="0"/>
              </a:defRPr>
            </a:lvl3pPr>
            <a:lvl4pPr algn="l" rtl="0" eaLnBrk="1" fontAlgn="base" hangingPunct="1">
              <a:spcBef>
                <a:spcPct val="0"/>
              </a:spcBef>
              <a:spcAft>
                <a:spcPct val="0"/>
              </a:spcAft>
              <a:defRPr sz="4528" b="1">
                <a:solidFill>
                  <a:schemeClr val="tx1"/>
                </a:solidFill>
                <a:latin typeface="Arial" charset="0"/>
                <a:cs typeface="Arial" charset="0"/>
              </a:defRPr>
            </a:lvl4pPr>
            <a:lvl5pPr algn="l" rtl="0" eaLnBrk="1" fontAlgn="base" hangingPunct="1">
              <a:spcBef>
                <a:spcPct val="0"/>
              </a:spcBef>
              <a:spcAft>
                <a:spcPct val="0"/>
              </a:spcAft>
              <a:defRPr sz="4528" b="1">
                <a:solidFill>
                  <a:schemeClr val="tx1"/>
                </a:solidFill>
                <a:latin typeface="Arial" charset="0"/>
                <a:cs typeface="Arial" charset="0"/>
              </a:defRPr>
            </a:lvl5pPr>
            <a:lvl6pPr marL="608957" algn="l" rtl="0" eaLnBrk="1" fontAlgn="base" hangingPunct="1">
              <a:spcBef>
                <a:spcPct val="0"/>
              </a:spcBef>
              <a:spcAft>
                <a:spcPct val="0"/>
              </a:spcAft>
              <a:defRPr sz="2931">
                <a:solidFill>
                  <a:srgbClr val="50504B"/>
                </a:solidFill>
                <a:latin typeface="Arial" pitchFamily="34" charset="0"/>
              </a:defRPr>
            </a:lvl6pPr>
            <a:lvl7pPr marL="1217918" algn="l" rtl="0" eaLnBrk="1" fontAlgn="base" hangingPunct="1">
              <a:spcBef>
                <a:spcPct val="0"/>
              </a:spcBef>
              <a:spcAft>
                <a:spcPct val="0"/>
              </a:spcAft>
              <a:defRPr sz="2931">
                <a:solidFill>
                  <a:srgbClr val="50504B"/>
                </a:solidFill>
                <a:latin typeface="Arial" pitchFamily="34" charset="0"/>
              </a:defRPr>
            </a:lvl7pPr>
            <a:lvl8pPr marL="1826876" algn="l" rtl="0" eaLnBrk="1" fontAlgn="base" hangingPunct="1">
              <a:spcBef>
                <a:spcPct val="0"/>
              </a:spcBef>
              <a:spcAft>
                <a:spcPct val="0"/>
              </a:spcAft>
              <a:defRPr sz="2931">
                <a:solidFill>
                  <a:srgbClr val="50504B"/>
                </a:solidFill>
                <a:latin typeface="Arial" pitchFamily="34" charset="0"/>
              </a:defRPr>
            </a:lvl8pPr>
            <a:lvl9pPr marL="2435834" algn="l" rtl="0" eaLnBrk="1" fontAlgn="base" hangingPunct="1">
              <a:spcBef>
                <a:spcPct val="0"/>
              </a:spcBef>
              <a:spcAft>
                <a:spcPct val="0"/>
              </a:spcAft>
              <a:defRPr sz="2931">
                <a:solidFill>
                  <a:srgbClr val="50504B"/>
                </a:solidFill>
                <a:latin typeface="Arial" pitchFamily="34" charset="0"/>
              </a:defRPr>
            </a:lvl9pPr>
          </a:lstStyle>
          <a:p>
            <a:r>
              <a:rPr lang="da-DK" sz="1600" kern="0" dirty="0"/>
              <a:t>Vejregler.dk</a:t>
            </a:r>
          </a:p>
        </p:txBody>
      </p:sp>
    </p:spTree>
    <p:extLst>
      <p:ext uri="{BB962C8B-B14F-4D97-AF65-F5344CB8AC3E}">
        <p14:creationId xmlns:p14="http://schemas.microsoft.com/office/powerpoint/2010/main" val="152597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A53E627-3795-461C-9CA8-F0DBBF661E90}"/>
              </a:ext>
            </a:extLst>
          </p:cNvPr>
          <p:cNvGraphicFramePr>
            <a:graphicFrameLocks noChangeAspect="1"/>
          </p:cNvGraphicFramePr>
          <p:nvPr>
            <p:custDataLst>
              <p:tags r:id="rId2"/>
            </p:custDataLst>
            <p:extLst>
              <p:ext uri="{D42A27DB-BD31-4B8C-83A1-F6EECF244321}">
                <p14:modId xmlns:p14="http://schemas.microsoft.com/office/powerpoint/2010/main" val="166541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39" imgH="639" progId="TCLayout.ActiveDocument.1">
                  <p:embed/>
                </p:oleObj>
              </mc:Choice>
              <mc:Fallback>
                <p:oleObj name="think-cell Slide" r:id="rId5" imgW="639" imgH="639" progId="TCLayout.ActiveDocument.1">
                  <p:embed/>
                  <p:pic>
                    <p:nvPicPr>
                      <p:cNvPr id="3" name="think-cell data - do not delete" hidden="1">
                        <a:extLst>
                          <a:ext uri="{FF2B5EF4-FFF2-40B4-BE49-F238E27FC236}">
                            <a16:creationId xmlns:a16="http://schemas.microsoft.com/office/drawing/2014/main" id="{5A53E627-3795-461C-9CA8-F0DBBF661E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1" name="Pladsholder til billede 18">
            <a:extLst>
              <a:ext uri="{FF2B5EF4-FFF2-40B4-BE49-F238E27FC236}">
                <a16:creationId xmlns:a16="http://schemas.microsoft.com/office/drawing/2014/main" id="{3D1B1834-F97F-F08F-76A5-19CE1BE7344F}"/>
              </a:ext>
            </a:extLst>
          </p:cNvPr>
          <p:cNvPicPr>
            <a:picLocks noGrp="1" noChangeAspect="1"/>
          </p:cNvPicPr>
          <p:nvPr>
            <p:ph type="pic" sz="quarter" idx="11"/>
            <p:custDataLst>
              <p:tags r:id="rId3"/>
            </p:custDataLst>
          </p:nvPr>
        </p:nvPicPr>
        <p:blipFill rotWithShape="1">
          <a:blip r:embed="rId7">
            <a:extLst>
              <a:ext uri="{28A0092B-C50C-407E-A947-70E740481C1C}">
                <a14:useLocalDpi xmlns:a14="http://schemas.microsoft.com/office/drawing/2010/main" val="0"/>
              </a:ext>
            </a:extLst>
          </a:blip>
          <a:srcRect t="25376" b="25376"/>
          <a:stretch/>
        </p:blipFill>
        <p:spPr>
          <a:xfrm>
            <a:off x="-14284" y="3019692"/>
            <a:ext cx="12215813" cy="4009708"/>
          </a:xfrm>
        </p:spPr>
      </p:pic>
      <p:sp>
        <p:nvSpPr>
          <p:cNvPr id="17" name="Titel 16">
            <a:extLst>
              <a:ext uri="{FF2B5EF4-FFF2-40B4-BE49-F238E27FC236}">
                <a16:creationId xmlns:a16="http://schemas.microsoft.com/office/drawing/2014/main" id="{E278A9BE-630E-C5C4-860F-F16EB3729BD4}"/>
              </a:ext>
            </a:extLst>
          </p:cNvPr>
          <p:cNvSpPr>
            <a:spLocks noGrp="1"/>
          </p:cNvSpPr>
          <p:nvPr>
            <p:ph type="ctrTitle"/>
          </p:nvPr>
        </p:nvSpPr>
        <p:spPr/>
        <p:txBody>
          <a:bodyPr vert="horz"/>
          <a:lstStyle/>
          <a:p>
            <a:r>
              <a:rPr lang="da-DK" dirty="0"/>
              <a:t>Ladeinfrastruktur til elbiler</a:t>
            </a:r>
          </a:p>
        </p:txBody>
      </p:sp>
      <p:sp>
        <p:nvSpPr>
          <p:cNvPr id="18" name="Undertitel 17">
            <a:extLst>
              <a:ext uri="{FF2B5EF4-FFF2-40B4-BE49-F238E27FC236}">
                <a16:creationId xmlns:a16="http://schemas.microsoft.com/office/drawing/2014/main" id="{385692D7-4A82-974D-E7FC-79FA56BB5D3C}"/>
              </a:ext>
            </a:extLst>
          </p:cNvPr>
          <p:cNvSpPr>
            <a:spLocks noGrp="1"/>
          </p:cNvSpPr>
          <p:nvPr>
            <p:ph type="subTitle" idx="1"/>
          </p:nvPr>
        </p:nvSpPr>
        <p:spPr>
          <a:xfrm>
            <a:off x="342901" y="1484784"/>
            <a:ext cx="10470508" cy="640884"/>
          </a:xfrm>
        </p:spPr>
        <p:txBody>
          <a:bodyPr/>
          <a:lstStyle/>
          <a:p>
            <a:r>
              <a:rPr lang="da-DK" dirty="0"/>
              <a:t>Revision af håndbog og udbudsforskrifter / Andreas Møllenborg, Vejdirektoratet og Maja Sig Vestergaard, Rambøll / 5. december 2024 / Vejforum</a:t>
            </a:r>
          </a:p>
        </p:txBody>
      </p:sp>
    </p:spTree>
    <p:custDataLst>
      <p:tags r:id="rId1"/>
    </p:custDataLst>
    <p:extLst>
      <p:ext uri="{BB962C8B-B14F-4D97-AF65-F5344CB8AC3E}">
        <p14:creationId xmlns:p14="http://schemas.microsoft.com/office/powerpoint/2010/main" val="359270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A23089A-5AA8-D5F1-A5DB-55DA41794AB9}"/>
              </a:ext>
            </a:extLst>
          </p:cNvPr>
          <p:cNvGraphicFramePr>
            <a:graphicFrameLocks noChangeAspect="1"/>
          </p:cNvGraphicFramePr>
          <p:nvPr>
            <p:custDataLst>
              <p:tags r:id="rId1"/>
            </p:custDataLst>
            <p:extLst>
              <p:ext uri="{D42A27DB-BD31-4B8C-83A1-F6EECF244321}">
                <p14:modId xmlns:p14="http://schemas.microsoft.com/office/powerpoint/2010/main" val="1507004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08ED68C5-24B5-F6E8-3535-919ADEB59991}"/>
              </a:ext>
            </a:extLst>
          </p:cNvPr>
          <p:cNvSpPr>
            <a:spLocks noGrp="1"/>
          </p:cNvSpPr>
          <p:nvPr>
            <p:ph type="subTitle" idx="1"/>
          </p:nvPr>
        </p:nvSpPr>
        <p:spPr/>
        <p:txBody>
          <a:bodyPr/>
          <a:lstStyle/>
          <a:p>
            <a:r>
              <a:rPr lang="da-DK" dirty="0"/>
              <a:t>Agenda</a:t>
            </a:r>
          </a:p>
        </p:txBody>
      </p:sp>
      <p:sp>
        <p:nvSpPr>
          <p:cNvPr id="3" name="Title 2">
            <a:extLst>
              <a:ext uri="{FF2B5EF4-FFF2-40B4-BE49-F238E27FC236}">
                <a16:creationId xmlns:a16="http://schemas.microsoft.com/office/drawing/2014/main" id="{E05A3435-7499-D84A-7F84-6221D5FB3FDA}"/>
              </a:ext>
            </a:extLst>
          </p:cNvPr>
          <p:cNvSpPr>
            <a:spLocks noGrp="1"/>
          </p:cNvSpPr>
          <p:nvPr>
            <p:ph type="title"/>
          </p:nvPr>
        </p:nvSpPr>
        <p:spPr/>
        <p:txBody>
          <a:bodyPr vert="horz"/>
          <a:lstStyle/>
          <a:p>
            <a:r>
              <a:rPr lang="da-DK" dirty="0"/>
              <a:t>Agenda</a:t>
            </a:r>
          </a:p>
        </p:txBody>
      </p:sp>
      <p:sp>
        <p:nvSpPr>
          <p:cNvPr id="9" name="Content Placeholder 8">
            <a:extLst>
              <a:ext uri="{FF2B5EF4-FFF2-40B4-BE49-F238E27FC236}">
                <a16:creationId xmlns:a16="http://schemas.microsoft.com/office/drawing/2014/main" id="{E0E27B4C-33AF-B09C-CD1E-9AFCA9A7DB7A}"/>
              </a:ext>
            </a:extLst>
          </p:cNvPr>
          <p:cNvSpPr>
            <a:spLocks noGrp="1"/>
          </p:cNvSpPr>
          <p:nvPr>
            <p:ph sz="quarter" idx="21"/>
          </p:nvPr>
        </p:nvSpPr>
        <p:spPr>
          <a:xfrm>
            <a:off x="337868" y="1980039"/>
            <a:ext cx="5586682" cy="4535060"/>
          </a:xfrm>
        </p:spPr>
        <p:txBody>
          <a:bodyPr/>
          <a:lstStyle/>
          <a:p>
            <a:r>
              <a:rPr lang="da-DK" dirty="0"/>
              <a:t>Om vejregelarbejdet</a:t>
            </a:r>
          </a:p>
          <a:p>
            <a:r>
              <a:rPr lang="da-DK" dirty="0"/>
              <a:t>Introduktion til projektet</a:t>
            </a:r>
          </a:p>
          <a:p>
            <a:r>
              <a:rPr lang="da-DK" dirty="0"/>
              <a:t>Grundlag:</a:t>
            </a:r>
          </a:p>
          <a:p>
            <a:pPr lvl="1"/>
            <a:r>
              <a:rPr lang="da-DK" dirty="0"/>
              <a:t>Ladestanderbekendtgørelsen og Bygningsdirektivet</a:t>
            </a:r>
          </a:p>
          <a:p>
            <a:pPr lvl="1"/>
            <a:r>
              <a:rPr lang="da-DK" dirty="0"/>
              <a:t>AFIR-forordningen</a:t>
            </a:r>
          </a:p>
          <a:p>
            <a:r>
              <a:rPr lang="da-DK" dirty="0"/>
              <a:t>Revision af håndbog og udbudsforskrifter</a:t>
            </a:r>
          </a:p>
          <a:p>
            <a:r>
              <a:rPr lang="da-DK" dirty="0"/>
              <a:t> Afrunding</a:t>
            </a:r>
          </a:p>
        </p:txBody>
      </p:sp>
      <p:pic>
        <p:nvPicPr>
          <p:cNvPr id="8" name="Picture Placeholder 4">
            <a:extLst>
              <a:ext uri="{FF2B5EF4-FFF2-40B4-BE49-F238E27FC236}">
                <a16:creationId xmlns:a16="http://schemas.microsoft.com/office/drawing/2014/main" id="{9A45CB43-5CF3-FF46-3592-79AC63EEC848}"/>
              </a:ext>
            </a:extLst>
          </p:cNvPr>
          <p:cNvPicPr>
            <a:picLocks noGrp="1" noChangeAspect="1"/>
          </p:cNvPicPr>
          <p:nvPr>
            <p:ph type="pic" sz="quarter" idx="24"/>
            <p:custDataLst>
              <p:tags r:id="rId2"/>
            </p:custDataLst>
          </p:nvPr>
        </p:nvPicPr>
        <p:blipFill rotWithShape="1">
          <a:blip r:embed="rId6">
            <a:extLst>
              <a:ext uri="{28A0092B-C50C-407E-A947-70E740481C1C}">
                <a14:useLocalDpi xmlns:a14="http://schemas.microsoft.com/office/drawing/2010/main" val="0"/>
              </a:ext>
            </a:extLst>
          </a:blip>
          <a:srcRect l="21141" r="21141"/>
          <a:stretch/>
        </p:blipFill>
        <p:spPr>
          <a:xfrm>
            <a:off x="6258827" y="-1"/>
            <a:ext cx="5938927" cy="6858001"/>
          </a:xfrm>
        </p:spPr>
      </p:pic>
      <p:sp>
        <p:nvSpPr>
          <p:cNvPr id="6" name="Slide Number Placeholder 5">
            <a:extLst>
              <a:ext uri="{FF2B5EF4-FFF2-40B4-BE49-F238E27FC236}">
                <a16:creationId xmlns:a16="http://schemas.microsoft.com/office/drawing/2014/main" id="{876C9A6A-4FFF-A22C-A849-AF5D42922E83}"/>
              </a:ext>
            </a:extLst>
          </p:cNvPr>
          <p:cNvSpPr>
            <a:spLocks noGrp="1"/>
          </p:cNvSpPr>
          <p:nvPr>
            <p:ph type="sldNum" sz="quarter" idx="14"/>
          </p:nvPr>
        </p:nvSpPr>
        <p:spPr/>
        <p:txBody>
          <a:bodyPr/>
          <a:lstStyle/>
          <a:p>
            <a:fld id="{6ACBDE86-91AD-4605-99AD-6345013A9E73}" type="slidenum">
              <a:rPr lang="da-DK" smtClean="0"/>
              <a:pPr/>
              <a:t>6</a:t>
            </a:fld>
            <a:endParaRPr lang="da-DK" dirty="0"/>
          </a:p>
        </p:txBody>
      </p:sp>
    </p:spTree>
    <p:extLst>
      <p:ext uri="{BB962C8B-B14F-4D97-AF65-F5344CB8AC3E}">
        <p14:creationId xmlns:p14="http://schemas.microsoft.com/office/powerpoint/2010/main" val="187511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EA1EF7-2714-7BE6-CF40-E8C8CD35F36E}"/>
              </a:ext>
            </a:extLst>
          </p:cNvPr>
          <p:cNvSpPr>
            <a:spLocks noGrp="1"/>
          </p:cNvSpPr>
          <p:nvPr>
            <p:ph type="subTitle" idx="1"/>
          </p:nvPr>
        </p:nvSpPr>
        <p:spPr/>
        <p:txBody>
          <a:bodyPr/>
          <a:lstStyle/>
          <a:p>
            <a:r>
              <a:rPr lang="da-DK" dirty="0"/>
              <a:t>Om vejregelarbejdet</a:t>
            </a:r>
          </a:p>
        </p:txBody>
      </p:sp>
      <p:sp>
        <p:nvSpPr>
          <p:cNvPr id="3" name="Slide Number Placeholder 2">
            <a:extLst>
              <a:ext uri="{FF2B5EF4-FFF2-40B4-BE49-F238E27FC236}">
                <a16:creationId xmlns:a16="http://schemas.microsoft.com/office/drawing/2014/main" id="{B5663C00-C788-6B86-A370-E58AE068BB0F}"/>
              </a:ext>
            </a:extLst>
          </p:cNvPr>
          <p:cNvSpPr>
            <a:spLocks noGrp="1"/>
          </p:cNvSpPr>
          <p:nvPr>
            <p:ph type="sldNum" sz="quarter" idx="14"/>
          </p:nvPr>
        </p:nvSpPr>
        <p:spPr/>
        <p:txBody>
          <a:bodyPr/>
          <a:lstStyle/>
          <a:p>
            <a:fld id="{6ACBDE86-91AD-4605-99AD-6345013A9E73}" type="slidenum">
              <a:rPr lang="da-DK" smtClean="0"/>
              <a:pPr/>
              <a:t>7</a:t>
            </a:fld>
            <a:endParaRPr lang="da-DK" dirty="0"/>
          </a:p>
        </p:txBody>
      </p:sp>
      <p:sp>
        <p:nvSpPr>
          <p:cNvPr id="4" name="TextBox 3">
            <a:extLst>
              <a:ext uri="{FF2B5EF4-FFF2-40B4-BE49-F238E27FC236}">
                <a16:creationId xmlns:a16="http://schemas.microsoft.com/office/drawing/2014/main" id="{507B2387-D2B5-57AE-D889-DED51A574EE3}"/>
              </a:ext>
            </a:extLst>
          </p:cNvPr>
          <p:cNvSpPr txBox="1"/>
          <p:nvPr/>
        </p:nvSpPr>
        <p:spPr>
          <a:xfrm>
            <a:off x="4068661" y="2869035"/>
            <a:ext cx="3457662" cy="461665"/>
          </a:xfrm>
          <a:prstGeom prst="rect">
            <a:avLst/>
          </a:prstGeom>
          <a:noFill/>
        </p:spPr>
        <p:txBody>
          <a:bodyPr wrap="square" lIns="0" tIns="0" rIns="0" bIns="0" rtlCol="0">
            <a:spAutoFit/>
          </a:bodyPr>
          <a:lstStyle/>
          <a:p>
            <a:r>
              <a:rPr lang="da-DK" sz="1500" dirty="0">
                <a:latin typeface="Arial" pitchFamily="34" charset="0"/>
                <a:cs typeface="Arial" pitchFamily="34" charset="0"/>
              </a:rPr>
              <a:t>Andreas indsætter mere generelle(?) slides om vejregel-arbejdet.</a:t>
            </a:r>
          </a:p>
        </p:txBody>
      </p:sp>
    </p:spTree>
    <p:extLst>
      <p:ext uri="{BB962C8B-B14F-4D97-AF65-F5344CB8AC3E}">
        <p14:creationId xmlns:p14="http://schemas.microsoft.com/office/powerpoint/2010/main" val="1617665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6513490-2917-5687-A4F1-63465D96A5B1}"/>
              </a:ext>
            </a:extLst>
          </p:cNvPr>
          <p:cNvGraphicFramePr>
            <a:graphicFrameLocks noChangeAspect="1"/>
          </p:cNvGraphicFramePr>
          <p:nvPr>
            <p:custDataLst>
              <p:tags r:id="rId1"/>
            </p:custDataLst>
            <p:extLst>
              <p:ext uri="{D42A27DB-BD31-4B8C-83A1-F6EECF244321}">
                <p14:modId xmlns:p14="http://schemas.microsoft.com/office/powerpoint/2010/main" val="995594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6" name="think-cell data - do not delete" hidden="1">
                        <a:extLst>
                          <a:ext uri="{FF2B5EF4-FFF2-40B4-BE49-F238E27FC236}">
                            <a16:creationId xmlns:a16="http://schemas.microsoft.com/office/drawing/2014/main" id="{A6513490-2917-5687-A4F1-63465D96A5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3AC6580-710B-738C-8AC1-A6BB67D2F7BD}"/>
              </a:ext>
            </a:extLst>
          </p:cNvPr>
          <p:cNvSpPr>
            <a:spLocks noGrp="1"/>
          </p:cNvSpPr>
          <p:nvPr>
            <p:ph type="ctrTitle"/>
          </p:nvPr>
        </p:nvSpPr>
        <p:spPr/>
        <p:txBody>
          <a:bodyPr vert="horz"/>
          <a:lstStyle/>
          <a:p>
            <a:r>
              <a:rPr lang="da-DK" dirty="0"/>
              <a:t>Ladeinfrastruktur til elbiler</a:t>
            </a:r>
          </a:p>
        </p:txBody>
      </p:sp>
      <p:sp>
        <p:nvSpPr>
          <p:cNvPr id="3" name="Subtitle 2">
            <a:extLst>
              <a:ext uri="{FF2B5EF4-FFF2-40B4-BE49-F238E27FC236}">
                <a16:creationId xmlns:a16="http://schemas.microsoft.com/office/drawing/2014/main" id="{B70D34A1-01E2-7B57-BF78-4017F5082F81}"/>
              </a:ext>
            </a:extLst>
          </p:cNvPr>
          <p:cNvSpPr>
            <a:spLocks noGrp="1"/>
          </p:cNvSpPr>
          <p:nvPr>
            <p:ph type="subTitle" idx="1"/>
          </p:nvPr>
        </p:nvSpPr>
        <p:spPr/>
        <p:txBody>
          <a:bodyPr/>
          <a:lstStyle/>
          <a:p>
            <a:r>
              <a:rPr lang="da-DK" dirty="0"/>
              <a:t>Revision af håndbogen og udbudsforskrifter </a:t>
            </a:r>
          </a:p>
        </p:txBody>
      </p:sp>
      <p:sp>
        <p:nvSpPr>
          <p:cNvPr id="4" name="Slide Number Placeholder 3">
            <a:extLst>
              <a:ext uri="{FF2B5EF4-FFF2-40B4-BE49-F238E27FC236}">
                <a16:creationId xmlns:a16="http://schemas.microsoft.com/office/drawing/2014/main" id="{B7A1A7E8-ACA5-301F-8ABC-89D7C0D36895}"/>
              </a:ext>
            </a:extLst>
          </p:cNvPr>
          <p:cNvSpPr>
            <a:spLocks noGrp="1"/>
          </p:cNvSpPr>
          <p:nvPr>
            <p:ph type="sldNum" sz="quarter" idx="4"/>
          </p:nvPr>
        </p:nvSpPr>
        <p:spPr/>
        <p:txBody>
          <a:bodyPr/>
          <a:lstStyle/>
          <a:p>
            <a:fld id="{6ACBDE86-91AD-4605-99AD-6345013A9E73}" type="slidenum">
              <a:rPr lang="da-DK" smtClean="0"/>
              <a:pPr/>
              <a:t>8</a:t>
            </a:fld>
            <a:endParaRPr lang="da-DK" dirty="0"/>
          </a:p>
        </p:txBody>
      </p:sp>
    </p:spTree>
    <p:extLst>
      <p:ext uri="{BB962C8B-B14F-4D97-AF65-F5344CB8AC3E}">
        <p14:creationId xmlns:p14="http://schemas.microsoft.com/office/powerpoint/2010/main" val="423218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032774B-17E8-7C96-8887-040A216FFA89}"/>
              </a:ext>
            </a:extLst>
          </p:cNvPr>
          <p:cNvGraphicFramePr>
            <a:graphicFrameLocks noChangeAspect="1"/>
          </p:cNvGraphicFramePr>
          <p:nvPr>
            <p:custDataLst>
              <p:tags r:id="rId1"/>
            </p:custDataLst>
            <p:extLst>
              <p:ext uri="{D42A27DB-BD31-4B8C-83A1-F6EECF244321}">
                <p14:modId xmlns:p14="http://schemas.microsoft.com/office/powerpoint/2010/main" val="2196995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8" name="think-cell data - do not delete" hidden="1">
                        <a:extLst>
                          <a:ext uri="{FF2B5EF4-FFF2-40B4-BE49-F238E27FC236}">
                            <a16:creationId xmlns:a16="http://schemas.microsoft.com/office/drawing/2014/main" id="{E032774B-17E8-7C96-8887-040A216FFA8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Subtitle 1">
            <a:extLst>
              <a:ext uri="{FF2B5EF4-FFF2-40B4-BE49-F238E27FC236}">
                <a16:creationId xmlns:a16="http://schemas.microsoft.com/office/drawing/2014/main" id="{F2DB9C49-D31C-661C-75FD-7A7E2D2901D0}"/>
              </a:ext>
            </a:extLst>
          </p:cNvPr>
          <p:cNvSpPr>
            <a:spLocks noGrp="1"/>
          </p:cNvSpPr>
          <p:nvPr>
            <p:ph type="subTitle" idx="1"/>
          </p:nvPr>
        </p:nvSpPr>
        <p:spPr/>
        <p:txBody>
          <a:bodyPr/>
          <a:lstStyle/>
          <a:p>
            <a:r>
              <a:rPr lang="da-DK" dirty="0"/>
              <a:t>Introduktion til projektet</a:t>
            </a:r>
          </a:p>
        </p:txBody>
      </p:sp>
      <p:sp>
        <p:nvSpPr>
          <p:cNvPr id="3" name="Title 2">
            <a:extLst>
              <a:ext uri="{FF2B5EF4-FFF2-40B4-BE49-F238E27FC236}">
                <a16:creationId xmlns:a16="http://schemas.microsoft.com/office/drawing/2014/main" id="{9FED0F28-8A98-9352-45E6-D2B158FECDEE}"/>
              </a:ext>
            </a:extLst>
          </p:cNvPr>
          <p:cNvSpPr>
            <a:spLocks noGrp="1"/>
          </p:cNvSpPr>
          <p:nvPr>
            <p:ph type="title"/>
          </p:nvPr>
        </p:nvSpPr>
        <p:spPr/>
        <p:txBody>
          <a:bodyPr vert="horz"/>
          <a:lstStyle/>
          <a:p>
            <a:r>
              <a:rPr lang="da-DK" dirty="0"/>
              <a:t>To produkter revideres:</a:t>
            </a:r>
          </a:p>
        </p:txBody>
      </p:sp>
      <p:sp>
        <p:nvSpPr>
          <p:cNvPr id="4" name="Content Placeholder 3">
            <a:extLst>
              <a:ext uri="{FF2B5EF4-FFF2-40B4-BE49-F238E27FC236}">
                <a16:creationId xmlns:a16="http://schemas.microsoft.com/office/drawing/2014/main" id="{81B98385-0BB2-2666-5C22-3ECF998F43F7}"/>
              </a:ext>
            </a:extLst>
          </p:cNvPr>
          <p:cNvSpPr>
            <a:spLocks noGrp="1"/>
          </p:cNvSpPr>
          <p:nvPr>
            <p:ph sz="quarter" idx="21"/>
          </p:nvPr>
        </p:nvSpPr>
        <p:spPr/>
        <p:txBody>
          <a:bodyPr/>
          <a:lstStyle/>
          <a:p>
            <a:r>
              <a:rPr lang="da-DK" dirty="0"/>
              <a:t>Håndbog i ‘Planlægning og etablering af ladeinfrastruktur til elbiler’</a:t>
            </a:r>
          </a:p>
          <a:p>
            <a:r>
              <a:rPr lang="da-DK" dirty="0"/>
              <a:t>Ny titel: ‘Ladeinfrastruktur til elbiler’</a:t>
            </a:r>
          </a:p>
          <a:p>
            <a:r>
              <a:rPr lang="da-DK" dirty="0"/>
              <a:t>Formål:</a:t>
            </a:r>
          </a:p>
        </p:txBody>
      </p:sp>
      <p:sp>
        <p:nvSpPr>
          <p:cNvPr id="5" name="Content Placeholder 4">
            <a:extLst>
              <a:ext uri="{FF2B5EF4-FFF2-40B4-BE49-F238E27FC236}">
                <a16:creationId xmlns:a16="http://schemas.microsoft.com/office/drawing/2014/main" id="{94A1DBE7-6584-824A-5108-CAE8204B1CC9}"/>
              </a:ext>
            </a:extLst>
          </p:cNvPr>
          <p:cNvSpPr>
            <a:spLocks noGrp="1"/>
          </p:cNvSpPr>
          <p:nvPr>
            <p:ph sz="quarter" idx="22"/>
          </p:nvPr>
        </p:nvSpPr>
        <p:spPr>
          <a:xfrm>
            <a:off x="6096000" y="1970247"/>
            <a:ext cx="5753565" cy="4535060"/>
          </a:xfrm>
        </p:spPr>
        <p:txBody>
          <a:bodyPr/>
          <a:lstStyle/>
          <a:p>
            <a:r>
              <a:rPr lang="da-DK" dirty="0"/>
              <a:t>Et sæt udbudsforskrifter til koncessionsudbud i kommunerne</a:t>
            </a:r>
          </a:p>
          <a:p>
            <a:pPr lvl="1"/>
            <a:r>
              <a:rPr lang="da-DK" dirty="0"/>
              <a:t>Vejledning</a:t>
            </a:r>
          </a:p>
          <a:p>
            <a:pPr lvl="1"/>
            <a:r>
              <a:rPr lang="da-DK" dirty="0"/>
              <a:t>Udkast til koncessionskontrakt</a:t>
            </a:r>
          </a:p>
          <a:p>
            <a:pPr lvl="1"/>
            <a:r>
              <a:rPr lang="da-DK" dirty="0"/>
              <a:t>Betingelser for Udbud og Tilbud (BUT)</a:t>
            </a:r>
          </a:p>
          <a:p>
            <a:pPr lvl="1"/>
            <a:r>
              <a:rPr lang="da-DK" dirty="0"/>
              <a:t>Kravspecifikation</a:t>
            </a:r>
          </a:p>
          <a:p>
            <a:pPr lvl="1"/>
            <a:r>
              <a:rPr lang="da-DK" dirty="0"/>
              <a:t>Besvarelsesark </a:t>
            </a:r>
          </a:p>
          <a:p>
            <a:pPr lvl="1"/>
            <a:r>
              <a:rPr lang="da-DK" dirty="0"/>
              <a:t>Tilbudsliste (NY)</a:t>
            </a:r>
          </a:p>
          <a:p>
            <a:pPr lvl="1"/>
            <a:r>
              <a:rPr lang="da-DK" dirty="0"/>
              <a:t>Skabelon for beregning af koncessionsværdi (NY)</a:t>
            </a:r>
          </a:p>
        </p:txBody>
      </p:sp>
      <p:sp>
        <p:nvSpPr>
          <p:cNvPr id="6" name="Slide Number Placeholder 5">
            <a:extLst>
              <a:ext uri="{FF2B5EF4-FFF2-40B4-BE49-F238E27FC236}">
                <a16:creationId xmlns:a16="http://schemas.microsoft.com/office/drawing/2014/main" id="{C9C51889-7A3A-B446-EA79-ADF4412C7FAB}"/>
              </a:ext>
            </a:extLst>
          </p:cNvPr>
          <p:cNvSpPr>
            <a:spLocks noGrp="1"/>
          </p:cNvSpPr>
          <p:nvPr>
            <p:ph type="sldNum" sz="quarter" idx="14"/>
          </p:nvPr>
        </p:nvSpPr>
        <p:spPr/>
        <p:txBody>
          <a:bodyPr/>
          <a:lstStyle/>
          <a:p>
            <a:fld id="{6ACBDE86-91AD-4605-99AD-6345013A9E73}" type="slidenum">
              <a:rPr lang="da-DK" smtClean="0"/>
              <a:pPr/>
              <a:t>9</a:t>
            </a:fld>
            <a:endParaRPr lang="da-DK" dirty="0"/>
          </a:p>
        </p:txBody>
      </p:sp>
      <p:sp>
        <p:nvSpPr>
          <p:cNvPr id="13" name="TextBox 12">
            <a:extLst>
              <a:ext uri="{FF2B5EF4-FFF2-40B4-BE49-F238E27FC236}">
                <a16:creationId xmlns:a16="http://schemas.microsoft.com/office/drawing/2014/main" id="{E6D2A78B-034B-8792-9D80-1BE9A9FC78F2}"/>
              </a:ext>
            </a:extLst>
          </p:cNvPr>
          <p:cNvSpPr txBox="1"/>
          <p:nvPr/>
        </p:nvSpPr>
        <p:spPr>
          <a:xfrm>
            <a:off x="572549" y="3543672"/>
            <a:ext cx="5345321" cy="2585323"/>
          </a:xfrm>
          <a:prstGeom prst="rect">
            <a:avLst/>
          </a:prstGeom>
          <a:noFill/>
        </p:spPr>
        <p:txBody>
          <a:bodyPr wrap="square">
            <a:spAutoFit/>
          </a:bodyPr>
          <a:lstStyle/>
          <a:p>
            <a:r>
              <a:rPr lang="da-DK" dirty="0"/>
              <a:t>”</a:t>
            </a:r>
            <a:r>
              <a:rPr lang="da-DK" i="1" dirty="0"/>
              <a:t>Anvisning til </a:t>
            </a:r>
            <a:r>
              <a:rPr lang="da-DK" b="1" i="1" dirty="0"/>
              <a:t>kommuner</a:t>
            </a:r>
            <a:r>
              <a:rPr lang="da-DK" i="1" dirty="0"/>
              <a:t> om, hvordan der kan arbejdes med </a:t>
            </a:r>
            <a:r>
              <a:rPr lang="da-DK" b="1" i="1" dirty="0"/>
              <a:t>at fremme opsætning af ladeinfrastruktur </a:t>
            </a:r>
            <a:r>
              <a:rPr lang="da-DK" i="1" dirty="0"/>
              <a:t>for at imødekomme det voksende behov for ladeinfrastruktur. Håndbogen er afgrænset til alene at omhandle planlægningen og etableringen af </a:t>
            </a:r>
            <a:r>
              <a:rPr lang="da-DK" b="1" i="1" dirty="0"/>
              <a:t>ladeinfrastruktur for personbiler på offentlige arealer </a:t>
            </a:r>
            <a:r>
              <a:rPr lang="da-DK" i="1" dirty="0"/>
              <a:t>og indeholder derfor ikke hjemmeopladning samt ladeinfrastruktur for elcykler, busser og lastbiler.”</a:t>
            </a:r>
          </a:p>
        </p:txBody>
      </p:sp>
      <p:sp>
        <p:nvSpPr>
          <p:cNvPr id="19" name="TextBox 18">
            <a:extLst>
              <a:ext uri="{FF2B5EF4-FFF2-40B4-BE49-F238E27FC236}">
                <a16:creationId xmlns:a16="http://schemas.microsoft.com/office/drawing/2014/main" id="{7CE9C3DB-3113-CF85-2634-731D7C2FF8C0}"/>
              </a:ext>
            </a:extLst>
          </p:cNvPr>
          <p:cNvSpPr txBox="1"/>
          <p:nvPr/>
        </p:nvSpPr>
        <p:spPr>
          <a:xfrm>
            <a:off x="8902816" y="6232912"/>
            <a:ext cx="6094602" cy="369332"/>
          </a:xfrm>
          <a:prstGeom prst="rect">
            <a:avLst/>
          </a:prstGeom>
          <a:noFill/>
        </p:spPr>
        <p:txBody>
          <a:bodyPr wrap="square">
            <a:spAutoFit/>
          </a:bodyPr>
          <a:lstStyle/>
          <a:p>
            <a:r>
              <a:rPr lang="da-DK" dirty="0"/>
              <a:t>Find dem på vejregler.dk</a:t>
            </a:r>
          </a:p>
        </p:txBody>
      </p:sp>
      <p:pic>
        <p:nvPicPr>
          <p:cNvPr id="21" name="Graphic 20" descr="Right pointing backhand index with solid fill">
            <a:extLst>
              <a:ext uri="{FF2B5EF4-FFF2-40B4-BE49-F238E27FC236}">
                <a16:creationId xmlns:a16="http://schemas.microsoft.com/office/drawing/2014/main" id="{8B53B052-DF0C-69BB-3B69-35F9A8C301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3095" y="6128995"/>
            <a:ext cx="669721" cy="669721"/>
          </a:xfrm>
          <a:prstGeom prst="rect">
            <a:avLst/>
          </a:prstGeom>
        </p:spPr>
      </p:pic>
    </p:spTree>
    <p:extLst>
      <p:ext uri="{BB962C8B-B14F-4D97-AF65-F5344CB8AC3E}">
        <p14:creationId xmlns:p14="http://schemas.microsoft.com/office/powerpoint/2010/main" val="1209372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EMPLAFYSLIDEID" val="638144803046350160"/>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EMPLAFYSLIDEID" val="637668562608819453"/>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EMPLAFYSLIDEID" val="637668562608819453"/>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EMPLAFYSLIDEID" val="638144803046350160"/>
</p:tagLst>
</file>

<file path=ppt/tags/tag30.xml><?xml version="1.0" encoding="utf-8"?>
<p:tagLst xmlns:a="http://schemas.openxmlformats.org/drawingml/2006/main" xmlns:r="http://schemas.openxmlformats.org/officeDocument/2006/relationships" xmlns:p="http://schemas.openxmlformats.org/presentationml/2006/main">
  <p:tag name="CONTAINEDIMAGEPATH" val="C:\Users\mavg\AppData\Local\Templafy\AddIns\PowerPointVsto\Documents.svg"/>
</p:tagLst>
</file>

<file path=ppt/tags/tag31.xml><?xml version="1.0" encoding="utf-8"?>
<p:tagLst xmlns:a="http://schemas.openxmlformats.org/drawingml/2006/main" xmlns:r="http://schemas.openxmlformats.org/officeDocument/2006/relationships" xmlns:p="http://schemas.openxmlformats.org/presentationml/2006/main">
  <p:tag name="TEMPLAFYSLIDEID" val="637668562608819453"/>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mavg\AppData\Local\Templafy\AddIns\PowerPointVsto\f8093d8d-3be9-4d15-a09f-4f4026f91777.jp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mavg\AppData\Local\Templafy\AddIns\PowerPointVsto\b6cb05f4-78d0-406b-a266-e51e61da9bc4.jpe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ejdirektoratet">
  <a:themeElements>
    <a:clrScheme name="Vejdirektoratet">
      <a:dk1>
        <a:srgbClr val="000000"/>
      </a:dk1>
      <a:lt1>
        <a:srgbClr val="FFFFFF"/>
      </a:lt1>
      <a:dk2>
        <a:srgbClr val="FCC349"/>
      </a:dk2>
      <a:lt2>
        <a:srgbClr val="9BD7F7"/>
      </a:lt2>
      <a:accent1>
        <a:srgbClr val="005EB8"/>
      </a:accent1>
      <a:accent2>
        <a:srgbClr val="0ABAEE"/>
      </a:accent2>
      <a:accent3>
        <a:srgbClr val="00005E"/>
      </a:accent3>
      <a:accent4>
        <a:srgbClr val="F2CECD"/>
      </a:accent4>
      <a:accent5>
        <a:srgbClr val="FFDD00"/>
      </a:accent5>
      <a:accent6>
        <a:srgbClr val="A1CDC4"/>
      </a:accent6>
      <a:hlink>
        <a:srgbClr val="005EB8"/>
      </a:hlink>
      <a:folHlink>
        <a:srgbClr val="005EB8"/>
      </a:folHlink>
    </a:clrScheme>
    <a:fontScheme name="Vejdirektoratet">
      <a:majorFont>
        <a:latin typeface="Arial"/>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sq" cmpd="sng" algn="ctr">
          <a:solidFill>
            <a:schemeClr val="tx1"/>
          </a:solidFill>
          <a:prstDash val="solid"/>
          <a:miter lim="800000"/>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b="1" dirty="0" smtClean="0">
            <a:ln w="28575">
              <a:noFill/>
            </a:ln>
            <a:latin typeface="Arial" pitchFamily="34" charset="0"/>
            <a:cs typeface="Arial" pitchFamily="34" charset="0"/>
          </a:defRPr>
        </a:defPPr>
      </a:lstStyle>
    </a:spDef>
    <a:lnDef>
      <a:spPr bwMode="auto">
        <a:solidFill>
          <a:schemeClr val="bg1"/>
        </a:solidFill>
        <a:ln w="25400" cap="flat" cmpd="sng" algn="ctr">
          <a:solidFill>
            <a:schemeClr val="tx1"/>
          </a:solidFill>
          <a:prstDash val="solid"/>
          <a:round/>
          <a:headEnd type="none" w="med" len="med"/>
          <a:tailEnd type="none" w="lg" len="med"/>
        </a:ln>
        <a:effectLst/>
      </a:spPr>
      <a:bodyPr/>
      <a:lstStyle/>
    </a:lnDef>
    <a:txDef>
      <a:spPr>
        <a:noFill/>
      </a:spPr>
      <a:bodyPr wrap="square" lIns="0" tIns="0" rIns="0" bIns="0" rtlCol="0">
        <a:spAutoFit/>
      </a:bodyPr>
      <a:lstStyle>
        <a:defPPr>
          <a:defRPr sz="1500" dirty="0" err="1"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custClrLst>
    <a:custClr name="Grøn">
      <a:srgbClr val="00A267"/>
    </a:custClr>
    <a:custClr name="Lys Grøn">
      <a:srgbClr val="B3E3D2"/>
    </a:custClr>
    <a:custClr name="Rød">
      <a:srgbClr val="E40000"/>
    </a:custClr>
    <a:custClr name="Grå">
      <a:srgbClr val="868687"/>
    </a:custClr>
    <a:custClr name="Duegrå">
      <a:srgbClr val="E2E6EA"/>
    </a:custClr>
    <a:custClr name="Subtil Blå">
      <a:srgbClr val="F8F9FA"/>
    </a:custClr>
    <a:custClr name="Støvblå">
      <a:srgbClr val="B0D4E0"/>
    </a:custClr>
    <a:custClr name="Turkis">
      <a:srgbClr val="0099B8"/>
    </a:custClr>
    <a:custClr name="Lys Turkis">
      <a:srgbClr val="ACDBDF"/>
    </a:custClr>
    <a:custClr name="Subtil Cyan">
      <a:srgbClr val="E2F2F5"/>
    </a:custClr>
    <a:custClr name="Creme">
      <a:srgbClr val="F5EAD4"/>
    </a:custClr>
    <a:custClr name="Medium Blå">
      <a:srgbClr val="00469C"/>
    </a:custClr>
    <a:custClr name="Syren">
      <a:srgbClr val="B3B3CF"/>
    </a:custClr>
  </a:custClrLst>
  <a:extLst>
    <a:ext uri="{05A4C25C-085E-4340-85A3-A5531E510DB2}">
      <thm15:themeFamily xmlns:thm15="http://schemas.microsoft.com/office/thememl/2012/main" name="Blank.potm" id="{6727040D-9393-4516-A0A0-953B16A57DC3}" vid="{600F0FAE-0C4E-423C-A4DE-724D79C6EF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fe0e463f-46c1-4b5a-aeae-2e65b5901510" xsi:nil="true"/>
    <Picture xmlns="fe0e463f-46c1-4b5a-aeae-2e65b5901510">
      <Url xsi:nil="true"/>
      <Description xsi:nil="true"/>
    </Picture>
    <Hyperlink xmlns="fe0e463f-46c1-4b5a-aeae-2e65b5901510">
      <Url xsi:nil="true"/>
      <Description xsi:nil="true"/>
    </Hyperlink>
    <lcf76f155ced4ddcb4097134ff3c332f xmlns="fe0e463f-46c1-4b5a-aeae-2e65b5901510">
      <Terms xmlns="http://schemas.microsoft.com/office/infopath/2007/PartnerControls"/>
    </lcf76f155ced4ddcb4097134ff3c332f>
    <TaxCatchAll xmlns="adc6f7d2-2fd4-4c58-add3-50ea831b73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16A684F50F9644ADA7186C7FA154E4" ma:contentTypeVersion="24" ma:contentTypeDescription="Create a new document." ma:contentTypeScope="" ma:versionID="7c79165e721dacf92d87dfe17b7b4e9a">
  <xsd:schema xmlns:xsd="http://www.w3.org/2001/XMLSchema" xmlns:xs="http://www.w3.org/2001/XMLSchema" xmlns:p="http://schemas.microsoft.com/office/2006/metadata/properties" xmlns:ns2="adc6f7d2-2fd4-4c58-add3-50ea831b733c" xmlns:ns3="fe0e463f-46c1-4b5a-aeae-2e65b5901510" targetNamespace="http://schemas.microsoft.com/office/2006/metadata/properties" ma:root="true" ma:fieldsID="1fd17e7feb7504d3020626d53967afbf" ns2:_="" ns3:_="">
    <xsd:import namespace="adc6f7d2-2fd4-4c58-add3-50ea831b733c"/>
    <xsd:import namespace="fe0e463f-46c1-4b5a-aeae-2e65b59015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Picture" minOccurs="0"/>
                <xsd:element ref="ns3:Hyperlink"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6f7d2-2fd4-4c58-add3-50ea831b733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75e6fd2e-4630-419c-b64a-3467c503b8ee}" ma:internalName="TaxCatchAll" ma:showField="CatchAllData" ma:web="adc6f7d2-2fd4-4c58-add3-50ea831b733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0e463f-46c1-4b5a-aeae-2e65b59015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Picture" ma:index="18" nillable="true" ma:displayName="Picture" ma:format="Image" ma:internalName="Picture">
      <xsd:complexType>
        <xsd:complexContent>
          <xsd:extension base="dms:URL">
            <xsd:sequence>
              <xsd:element name="Url" type="dms:ValidUrl" minOccurs="0" nillable="true"/>
              <xsd:element name="Description" type="xsd:string" nillable="true"/>
            </xsd:sequence>
          </xsd:extension>
        </xsd:complexContent>
      </xsd:complexType>
    </xsd:element>
    <xsd:element name="Hyperlink" ma:index="19"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82721a9-3f3d-4779-b4f8-53221ef4f4f0"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0AC00-96EE-4A6C-BA0F-4742FFC8D91B}">
  <ds:schemaRefs>
    <ds:schemaRef ds:uri="http://schemas.microsoft.com/office/2006/metadata/properties"/>
    <ds:schemaRef ds:uri="http://schemas.microsoft.com/office/infopath/2007/PartnerControls"/>
    <ds:schemaRef ds:uri="fe0e463f-46c1-4b5a-aeae-2e65b5901510"/>
    <ds:schemaRef ds:uri="adc6f7d2-2fd4-4c58-add3-50ea831b733c"/>
  </ds:schemaRefs>
</ds:datastoreItem>
</file>

<file path=customXml/itemProps2.xml><?xml version="1.0" encoding="utf-8"?>
<ds:datastoreItem xmlns:ds="http://schemas.openxmlformats.org/officeDocument/2006/customXml" ds:itemID="{9BF0785A-E810-44C0-84E9-993F2E40B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6f7d2-2fd4-4c58-add3-50ea831b733c"/>
    <ds:schemaRef ds:uri="fe0e463f-46c1-4b5a-aeae-2e65b5901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C9E5EA-C3BA-46C3-B00B-5AED275089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627</TotalTime>
  <Words>2568</Words>
  <Application>Microsoft Office PowerPoint</Application>
  <PresentationFormat>Widescreen</PresentationFormat>
  <Paragraphs>397</Paragraphs>
  <Slides>30</Slides>
  <Notes>8</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Slidetitler</vt:lpstr>
      </vt:variant>
      <vt:variant>
        <vt:i4>30</vt:i4>
      </vt:variant>
    </vt:vector>
  </HeadingPairs>
  <TitlesOfParts>
    <vt:vector size="39" baseType="lpstr">
      <vt:lpstr>Arial</vt:lpstr>
      <vt:lpstr>Calibri</vt:lpstr>
      <vt:lpstr>Courier New</vt:lpstr>
      <vt:lpstr>Gotham Rounded Book</vt:lpstr>
      <vt:lpstr>Symbol</vt:lpstr>
      <vt:lpstr>Times New Roman</vt:lpstr>
      <vt:lpstr>Wingdings</vt:lpstr>
      <vt:lpstr>Vejdirektoratet</vt:lpstr>
      <vt:lpstr>think-cell Slide</vt:lpstr>
      <vt:lpstr>Velkommen</vt:lpstr>
      <vt:lpstr>Vejregler.dk</vt:lpstr>
      <vt:lpstr>18 vejregelgrupper</vt:lpstr>
      <vt:lpstr>Spørgsmål?</vt:lpstr>
      <vt:lpstr>Ladeinfrastruktur til elbiler</vt:lpstr>
      <vt:lpstr>Agenda</vt:lpstr>
      <vt:lpstr>PowerPoint-præsentation</vt:lpstr>
      <vt:lpstr>Ladeinfrastruktur til elbiler</vt:lpstr>
      <vt:lpstr>To produkter revideres:</vt:lpstr>
      <vt:lpstr>Man har en plan, indtil man ligger en ny...</vt:lpstr>
      <vt:lpstr>Leverancens omfang og fokus ændredes undervejs</vt:lpstr>
      <vt:lpstr>Ladestanderbekendtgørelsen / Bygningsdirektivet</vt:lpstr>
      <vt:lpstr>Eksisterende ladestanderbekendtgørelses krav</vt:lpstr>
      <vt:lpstr>Ændring af Bygningsdirektivet (EPBD)</vt:lpstr>
      <vt:lpstr>Krav om ladeinfrastruktur i Bygningsdirektivet, pr. maj 2024 </vt:lpstr>
      <vt:lpstr>Øvrige krav ifm. ladepunkter</vt:lpstr>
      <vt:lpstr>AFI-forordningen</vt:lpstr>
      <vt:lpstr>AFI-loven og bekendtgørelser herunder</vt:lpstr>
      <vt:lpstr>AFI-forordningen</vt:lpstr>
      <vt:lpstr>Tekniske specifikationer og brugerinformation/-venlighed</vt:lpstr>
      <vt:lpstr>Revisionsplan og overordnet tidsplan</vt:lpstr>
      <vt:lpstr>Inddragelse</vt:lpstr>
      <vt:lpstr>Revision af håndbog og udbudsforskrift</vt:lpstr>
      <vt:lpstr>Revision af håndbog </vt:lpstr>
      <vt:lpstr>Tilgængelighed har haft særligt fokus</vt:lpstr>
      <vt:lpstr>Tilgængelighed har haft særligt fokus</vt:lpstr>
      <vt:lpstr>Revision af udbudsforskrifter </vt:lpstr>
      <vt:lpstr>Skabeloner til Koncessionsberegning og Tilbudsliste</vt:lpstr>
      <vt:lpstr>Input til kommende revision modtages gerne</vt:lpstr>
      <vt:lpstr>Tak for opmærksomheden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Andreas Møllenborg</dc:creator>
  <cp:lastModifiedBy>Andreas Møllenborg</cp:lastModifiedBy>
  <cp:revision>3</cp:revision>
  <dcterms:created xsi:type="dcterms:W3CDTF">2024-10-28T10:21:31Z</dcterms:created>
  <dcterms:modified xsi:type="dcterms:W3CDTF">2024-11-19T12:55:49Z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2023-04-24T14:01:33.2575530Z</vt:lpwstr>
  </property>
  <property fmtid="{D5CDD505-2E9C-101B-9397-08002B2CF9AE}" pid="3" name="ContentTypeId">
    <vt:lpwstr>0x010100DE16A684F50F9644ADA7186C7FA154E4</vt:lpwstr>
  </property>
  <property fmtid="{D5CDD505-2E9C-101B-9397-08002B2CF9AE}" pid="4" name="MSIP_Label_20ea7001-5c24-4702-a3ac-e436ccb02747_Enabled">
    <vt:lpwstr>true</vt:lpwstr>
  </property>
  <property fmtid="{D5CDD505-2E9C-101B-9397-08002B2CF9AE}" pid="5" name="MSIP_Label_20ea7001-5c24-4702-a3ac-e436ccb02747_SetDate">
    <vt:lpwstr>2024-11-15T05:40:26Z</vt:lpwstr>
  </property>
  <property fmtid="{D5CDD505-2E9C-101B-9397-08002B2CF9AE}" pid="6" name="MSIP_Label_20ea7001-5c24-4702-a3ac-e436ccb02747_Method">
    <vt:lpwstr>Standard</vt:lpwstr>
  </property>
  <property fmtid="{D5CDD505-2E9C-101B-9397-08002B2CF9AE}" pid="7" name="MSIP_Label_20ea7001-5c24-4702-a3ac-e436ccb02747_Name">
    <vt:lpwstr>Confidential</vt:lpwstr>
  </property>
  <property fmtid="{D5CDD505-2E9C-101B-9397-08002B2CF9AE}" pid="8" name="MSIP_Label_20ea7001-5c24-4702-a3ac-e436ccb02747_SiteId">
    <vt:lpwstr>c8823c91-be81-4f89-b024-6c3dd789c106</vt:lpwstr>
  </property>
  <property fmtid="{D5CDD505-2E9C-101B-9397-08002B2CF9AE}" pid="9" name="MSIP_Label_20ea7001-5c24-4702-a3ac-e436ccb02747_ActionId">
    <vt:lpwstr>d6347c43-92e1-4bc8-b556-25c591be0f4f</vt:lpwstr>
  </property>
  <property fmtid="{D5CDD505-2E9C-101B-9397-08002B2CF9AE}" pid="10" name="MSIP_Label_20ea7001-5c24-4702-a3ac-e436ccb02747_ContentBits">
    <vt:lpwstr>2</vt:lpwstr>
  </property>
</Properties>
</file>